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4" r:id="rId3"/>
    <p:sldId id="295" r:id="rId4"/>
    <p:sldId id="296" r:id="rId5"/>
    <p:sldId id="297" r:id="rId6"/>
    <p:sldId id="257" r:id="rId7"/>
    <p:sldId id="291" r:id="rId8"/>
    <p:sldId id="298" r:id="rId9"/>
    <p:sldId id="299" r:id="rId10"/>
    <p:sldId id="301" r:id="rId11"/>
    <p:sldId id="302" r:id="rId12"/>
    <p:sldId id="303" r:id="rId13"/>
    <p:sldId id="304" r:id="rId14"/>
    <p:sldId id="290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0"/>
    <a:srgbClr val="CF3E3B"/>
    <a:srgbClr val="CD2B2B"/>
    <a:srgbClr val="B93A3A"/>
    <a:srgbClr val="595959"/>
    <a:srgbClr val="2F70AB"/>
    <a:srgbClr val="CD5F5F"/>
    <a:srgbClr val="E6E6E6"/>
    <a:srgbClr val="0F0B37"/>
    <a:srgbClr val="191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 snapToGrid="0">
      <p:cViewPr>
        <p:scale>
          <a:sx n="76" d="100"/>
          <a:sy n="76" d="100"/>
        </p:scale>
        <p:origin x="-426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77B7B-6F8B-45C4-837A-00AF4C8ABEC2}" type="datetimeFigureOut">
              <a:rPr lang="zh-CN" altLang="en-US" smtClean="0"/>
              <a:t>2019/6/10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E1027-3158-486C-A431-9B5EADFBFF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2711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E1027-3158-486C-A431-9B5EADFBFF3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8239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01E126D-D2EB-4CA3-B34D-74CF98C20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6F9E9938-B0AA-445D-8E9E-0DE8A51F49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AC414EB-0064-43F7-9CA3-148BEC5BE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BC21-AF6F-414B-9B84-A867189E5E6B}" type="datetimeFigureOut">
              <a:rPr lang="zh-CN" altLang="en-US" smtClean="0"/>
              <a:t>2019/6/10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C8B55EA-DCE4-484C-BA2F-0BF721565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48CABAE-C050-4E69-8C23-E6F3E3661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DAB5-290D-4E83-B073-072C4BC7A6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15264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F03ED6-2A7F-4C5E-BD9B-4B06C42A1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7D81DA21-0BF9-43E6-AE5C-0B6A2FF86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ABF0D88-F548-4EB0-8B44-3A20EBD5A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BC21-AF6F-414B-9B84-A867189E5E6B}" type="datetimeFigureOut">
              <a:rPr lang="zh-CN" altLang="en-US" smtClean="0"/>
              <a:t>2019/6/10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E668FE7-66F4-4DA2-9071-9A92531E1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727E4FA-92D6-4E28-BD1E-332808C2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DAB5-290D-4E83-B073-072C4BC7A6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949599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9EBC4C2F-1822-431C-BE83-BA69497CD3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7826EDB7-F024-4622-8E04-659F4C6E6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0D5537C-C929-42C5-912C-8B5F062D7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BC21-AF6F-414B-9B84-A867189E5E6B}" type="datetimeFigureOut">
              <a:rPr lang="zh-CN" altLang="en-US" smtClean="0"/>
              <a:t>2019/6/10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BE85E6F-3426-46BC-B8C9-00BD7D6C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FF5D5BA-BCDA-4998-B036-FE4140A77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DAB5-290D-4E83-B073-072C4BC7A6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998014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F6E336E-EE5D-4B0E-B634-2914BA409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3112B8B-AC2A-492C-9359-0A60A612B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364DF0A-95CE-4FB8-BA06-9097BBE29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BC21-AF6F-414B-9B84-A867189E5E6B}" type="datetimeFigureOut">
              <a:rPr lang="zh-CN" altLang="en-US" smtClean="0"/>
              <a:t>2019/6/10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BB3A85F-D1FE-4753-9AFC-C2FCD95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EAE499B-60DD-4FC3-BC29-0E0BF6B46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DAB5-290D-4E83-B073-072C4BC7A6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262547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E23ECC4-FAAA-4161-B53F-C319D9C53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11F9A1C-3737-4DD6-AD69-6F5484991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0195EDF-5CA1-461A-9306-FCBFD289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BC21-AF6F-414B-9B84-A867189E5E6B}" type="datetimeFigureOut">
              <a:rPr lang="zh-CN" altLang="en-US" smtClean="0"/>
              <a:t>2019/6/10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ADE97C0-1735-4A16-B927-D292BD357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D6B5664-C0D0-4B5B-8682-D8F6F196B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DAB5-290D-4E83-B073-072C4BC7A6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310491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82F03CF-4A71-45D2-BB6C-5E1A99940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E83F806-E494-4608-A1F0-52E851E5AB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86D9AC1C-9369-48A4-8019-6FBC9CBA7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B0E29590-A5BD-4D3E-8F54-7D711E2D6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BC21-AF6F-414B-9B84-A867189E5E6B}" type="datetimeFigureOut">
              <a:rPr lang="zh-CN" altLang="en-US" smtClean="0"/>
              <a:t>2019/6/10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3786CF08-CD12-45C2-9D28-F55160B74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ADA0B0C8-DA69-43D1-B1B7-7F85584D7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DAB5-290D-4E83-B073-072C4BC7A6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148336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F193680-8A40-4EF9-8D9B-527730FA9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16E4B660-0DD6-4162-BA42-121EB052E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DE60D5FD-765C-42E0-A8F3-118A3BFCC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E0680DB6-797A-490D-BC6D-E05E26927F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95DFE980-38AB-4BFA-A7C7-7736EF647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2C370CD1-D916-4D4F-9CA1-2F3384D55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BC21-AF6F-414B-9B84-A867189E5E6B}" type="datetimeFigureOut">
              <a:rPr lang="zh-CN" altLang="en-US" smtClean="0"/>
              <a:t>2019/6/10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BF78D5A8-544F-41E3-8B78-A22B7C2BA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DCF99A7C-128D-4A71-97B2-413F9FB7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DAB5-290D-4E83-B073-072C4BC7A6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5519025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2FC70AF-D3D5-4111-A9EB-7E3D8EB2D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580FFA77-75AD-44E9-999E-145E02B3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BC21-AF6F-414B-9B84-A867189E5E6B}" type="datetimeFigureOut">
              <a:rPr lang="zh-CN" altLang="en-US" smtClean="0"/>
              <a:t>2019/6/10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EC1AC050-200B-4853-B6D3-1B7D2500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6204A7A2-1AAB-4AA5-8E23-E48438C44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DAB5-290D-4E83-B073-072C4BC7A6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5030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7F860A97-4C2D-49CC-AE6F-CB90D634D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BC21-AF6F-414B-9B84-A867189E5E6B}" type="datetimeFigureOut">
              <a:rPr lang="zh-CN" altLang="en-US" smtClean="0"/>
              <a:t>2019/6/10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1F8C7431-878D-49CA-A59B-CCF80E92A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10B6F5F4-7EE0-432F-932A-5FDBF0DDA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DAB5-290D-4E83-B073-072C4BC7A6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34505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2BBD51E-62A3-4325-9A25-D582642A0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2668C218-32CC-42A5-9321-DA77C080B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BA292446-0561-4FCF-8EF0-8C9B76DF6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64348968-EFA0-4DEC-8C02-A67D463BB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BC21-AF6F-414B-9B84-A867189E5E6B}" type="datetimeFigureOut">
              <a:rPr lang="zh-CN" altLang="en-US" smtClean="0"/>
              <a:t>2019/6/10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43161039-1654-4887-B548-0B83CE8F8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C7834CE-6739-4F8B-85D2-594C51582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DAB5-290D-4E83-B073-072C4BC7A6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000631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1E2EBEB-41BC-4A82-A4FA-94020ECF2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A1ADB8B9-E4D4-4674-AB93-35E2F722F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F02F1873-A4DF-4C0E-8508-BB5D2BB9B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1EB31060-A775-4C67-9856-806B8660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BC21-AF6F-414B-9B84-A867189E5E6B}" type="datetimeFigureOut">
              <a:rPr lang="zh-CN" altLang="en-US" smtClean="0"/>
              <a:t>2019/6/10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DFDEC689-10B8-4A6A-BB18-9F91DC37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B878EA1D-37B3-4069-90F5-39EACA69E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DAB5-290D-4E83-B073-072C4BC7A6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000171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E3F26A2B-C88D-41D2-B7B7-294C6FA76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DD8DE65-C443-4D1B-9535-5B22A03FB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8CC461E-94B3-4425-B418-A82F166894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ABC21-AF6F-414B-9B84-A867189E5E6B}" type="datetimeFigureOut">
              <a:rPr lang="zh-CN" altLang="en-US" smtClean="0"/>
              <a:t>2019/6/10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F8660ED-298F-4AF9-BD9B-AB55882FE6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7C77A7E-2D8F-4FF0-9435-1736D9C65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DDAB5-290D-4E83-B073-072C4BC7A6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238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E70E8E07-55D8-424A-A00D-8748E1FE82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427" y="0"/>
            <a:ext cx="9797141" cy="6857999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xmlns="" id="{9D4C68E9-144F-4A6B-8651-F793153F1D4B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CD2B2B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67C8BFCC-B7F6-426A-98DB-50598E347D64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1F497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xmlns="" id="{128A93D4-89F0-41BB-892F-50AF51847F63}"/>
              </a:ext>
            </a:extLst>
          </p:cNvPr>
          <p:cNvGrpSpPr/>
          <p:nvPr/>
        </p:nvGrpSpPr>
        <p:grpSpPr>
          <a:xfrm>
            <a:off x="3392097" y="725097"/>
            <a:ext cx="5407807" cy="5407807"/>
            <a:chOff x="3990983" y="784233"/>
            <a:chExt cx="4511012" cy="4511012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="" id="{E733EA85-7C28-404A-8AD0-E2FFA88EFDB4}"/>
                </a:ext>
              </a:extLst>
            </p:cNvPr>
            <p:cNvSpPr/>
            <p:nvPr/>
          </p:nvSpPr>
          <p:spPr>
            <a:xfrm>
              <a:off x="4119238" y="912488"/>
              <a:ext cx="4254500" cy="42545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1270000">
                <a:schemeClr val="bg1">
                  <a:lumMod val="7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0" name="椭圆 9">
              <a:extLst>
                <a:ext uri="{FF2B5EF4-FFF2-40B4-BE49-F238E27FC236}">
                  <a16:creationId xmlns:a16="http://schemas.microsoft.com/office/drawing/2014/main" xmlns="" id="{3B95FBAF-3BF6-426C-B67F-A545347991DE}"/>
                </a:ext>
              </a:extLst>
            </p:cNvPr>
            <p:cNvSpPr/>
            <p:nvPr/>
          </p:nvSpPr>
          <p:spPr>
            <a:xfrm>
              <a:off x="3990983" y="784233"/>
              <a:ext cx="4511012" cy="4511012"/>
            </a:xfrm>
            <a:prstGeom prst="ellipse">
              <a:avLst/>
            </a:prstGeom>
            <a:noFill/>
            <a:ln w="25400">
              <a:solidFill>
                <a:schemeClr val="bg1">
                  <a:alpha val="58000"/>
                </a:schemeClr>
              </a:solidFill>
              <a:prstDash val="dash"/>
            </a:ln>
            <a:effectLst>
              <a:innerShdw blurRad="1270000">
                <a:schemeClr val="bg1">
                  <a:lumMod val="7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10816E1D-3A1B-4D72-8528-7C4655197ADA}"/>
              </a:ext>
            </a:extLst>
          </p:cNvPr>
          <p:cNvSpPr txBox="1"/>
          <p:nvPr/>
        </p:nvSpPr>
        <p:spPr>
          <a:xfrm>
            <a:off x="4074606" y="2113599"/>
            <a:ext cx="4019341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h-TH" altLang="zh-CN" sz="6000" b="1" dirty="0">
                <a:solidFill>
                  <a:srgbClr val="1F4970"/>
                </a:solidFill>
                <a:latin typeface="印品灵秀体" panose="02000500000000000000" pitchFamily="2" charset="-122"/>
                <a:ea typeface="印品灵秀体" panose="02000500000000000000" pitchFamily="2" charset="-122"/>
              </a:rPr>
              <a:t>พระราชบัญญัติ</a:t>
            </a:r>
            <a:endParaRPr lang="zh-CN" altLang="en-US" sz="6000" b="1" dirty="0">
              <a:solidFill>
                <a:srgbClr val="1F4970"/>
              </a:solidFill>
              <a:latin typeface="印品灵秀体" panose="02000500000000000000" pitchFamily="2" charset="-122"/>
              <a:ea typeface="印品灵秀体" panose="02000500000000000000" pitchFamily="2" charset="-122"/>
            </a:endParaRPr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xmlns="" id="{C9DC225E-23DA-40A8-ABDE-F2CF3137401D}"/>
              </a:ext>
            </a:extLst>
          </p:cNvPr>
          <p:cNvSpPr/>
          <p:nvPr/>
        </p:nvSpPr>
        <p:spPr>
          <a:xfrm>
            <a:off x="4812984" y="4150367"/>
            <a:ext cx="2542583" cy="553412"/>
          </a:xfrm>
          <a:prstGeom prst="roundRect">
            <a:avLst>
              <a:gd name="adj" fmla="val 50000"/>
            </a:avLst>
          </a:prstGeom>
          <a:solidFill>
            <a:srgbClr val="B93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altLang="zh-CN" sz="3600" b="1" dirty="0"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พ.ศ. </a:t>
            </a:r>
            <a:r>
              <a:rPr lang="en-US" altLang="zh-CN" sz="3600" b="1" dirty="0"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2562</a:t>
            </a:r>
            <a:endParaRPr lang="zh-CN" altLang="en-US" sz="3600" b="1" dirty="0">
              <a:latin typeface="Browallia New" panose="020B0604020202020204" pitchFamily="34" charset="-34"/>
              <a:ea typeface="印品黑体" panose="00000500000000000000" pitchFamily="2" charset="-122"/>
              <a:cs typeface="Browallia New" panose="020B0604020202020204" pitchFamily="34" charset="-34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="" id="{82FC72FD-BA5F-4354-82E2-19CA35446AE6}"/>
              </a:ext>
            </a:extLst>
          </p:cNvPr>
          <p:cNvSpPr txBox="1"/>
          <p:nvPr/>
        </p:nvSpPr>
        <p:spPr>
          <a:xfrm>
            <a:off x="3713871" y="3150824"/>
            <a:ext cx="474081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h-TH" altLang="zh-CN" sz="4800" b="1" dirty="0">
                <a:solidFill>
                  <a:srgbClr val="B93A3A"/>
                </a:solidFill>
                <a:ea typeface="印品灵秀体" panose="02000500000000000000" pitchFamily="2" charset="-122"/>
              </a:rPr>
              <a:t>มาตรฐานทางจริยธรรม</a:t>
            </a:r>
            <a:endParaRPr lang="zh-CN" altLang="en-US" sz="4800" b="1" dirty="0">
              <a:solidFill>
                <a:srgbClr val="B93A3A"/>
              </a:solidFill>
              <a:ea typeface="印品灵秀体" panose="02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327834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9BD90F90-A07D-4190-B54D-D0C56C1DD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1" y="1"/>
            <a:ext cx="10858498" cy="6857999"/>
          </a:xfrm>
          <a:custGeom>
            <a:avLst/>
            <a:gdLst>
              <a:gd name="connsiteX0" fmla="*/ 0 w 12191997"/>
              <a:gd name="connsiteY0" fmla="*/ 0 h 6857999"/>
              <a:gd name="connsiteX1" fmla="*/ 2311400 w 12191997"/>
              <a:gd name="connsiteY1" fmla="*/ 0 h 6857999"/>
              <a:gd name="connsiteX2" fmla="*/ 3345031 w 12191997"/>
              <a:gd name="connsiteY2" fmla="*/ 0 h 6857999"/>
              <a:gd name="connsiteX3" fmla="*/ 12191997 w 12191997"/>
              <a:gd name="connsiteY3" fmla="*/ 0 h 6857999"/>
              <a:gd name="connsiteX4" fmla="*/ 12191997 w 12191997"/>
              <a:gd name="connsiteY4" fmla="*/ 6857999 h 6857999"/>
              <a:gd name="connsiteX5" fmla="*/ 2311400 w 12191997"/>
              <a:gd name="connsiteY5" fmla="*/ 6857999 h 6857999"/>
              <a:gd name="connsiteX6" fmla="*/ 1041804 w 12191997"/>
              <a:gd name="connsiteY6" fmla="*/ 6857999 h 6857999"/>
              <a:gd name="connsiteX7" fmla="*/ 0 w 12191997"/>
              <a:gd name="connsiteY7" fmla="*/ 1946057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7" h="6857999">
                <a:moveTo>
                  <a:pt x="0" y="0"/>
                </a:moveTo>
                <a:lnTo>
                  <a:pt x="2311400" y="0"/>
                </a:lnTo>
                <a:lnTo>
                  <a:pt x="3345031" y="0"/>
                </a:lnTo>
                <a:lnTo>
                  <a:pt x="12191997" y="0"/>
                </a:lnTo>
                <a:lnTo>
                  <a:pt x="12191997" y="6857999"/>
                </a:lnTo>
                <a:lnTo>
                  <a:pt x="2311400" y="6857999"/>
                </a:lnTo>
                <a:lnTo>
                  <a:pt x="1041804" y="6857999"/>
                </a:lnTo>
                <a:lnTo>
                  <a:pt x="0" y="1946057"/>
                </a:lnTo>
                <a:close/>
              </a:path>
            </a:pathLst>
          </a:custGeom>
        </p:spPr>
      </p:pic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xmlns="" id="{E9CDCD84-97D7-4363-82F9-3E1C95D51BE4}"/>
              </a:ext>
            </a:extLst>
          </p:cNvPr>
          <p:cNvSpPr/>
          <p:nvPr/>
        </p:nvSpPr>
        <p:spPr>
          <a:xfrm flipH="1">
            <a:off x="0" y="-14068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8846969 w 12192000"/>
              <a:gd name="connsiteY1" fmla="*/ 0 h 6858000"/>
              <a:gd name="connsiteX2" fmla="*/ 9880600 w 12192000"/>
              <a:gd name="connsiteY2" fmla="*/ 0 h 6858000"/>
              <a:gd name="connsiteX3" fmla="*/ 12192000 w 12192000"/>
              <a:gd name="connsiteY3" fmla="*/ 0 h 6858000"/>
              <a:gd name="connsiteX4" fmla="*/ 12192000 w 12192000"/>
              <a:gd name="connsiteY4" fmla="*/ 1946057 h 6858000"/>
              <a:gd name="connsiteX5" fmla="*/ 11150196 w 12192000"/>
              <a:gd name="connsiteY5" fmla="*/ 6857999 h 6858000"/>
              <a:gd name="connsiteX6" fmla="*/ 9880600 w 12192000"/>
              <a:gd name="connsiteY6" fmla="*/ 6857999 h 6858000"/>
              <a:gd name="connsiteX7" fmla="*/ 9880600 w 12192000"/>
              <a:gd name="connsiteY7" fmla="*/ 6858000 h 6858000"/>
              <a:gd name="connsiteX8" fmla="*/ 0 w 12192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8846969" y="0"/>
                </a:lnTo>
                <a:lnTo>
                  <a:pt x="9880600" y="0"/>
                </a:lnTo>
                <a:lnTo>
                  <a:pt x="12192000" y="0"/>
                </a:lnTo>
                <a:lnTo>
                  <a:pt x="12192000" y="1946057"/>
                </a:lnTo>
                <a:lnTo>
                  <a:pt x="11150196" y="6857999"/>
                </a:lnTo>
                <a:lnTo>
                  <a:pt x="9880600" y="6857999"/>
                </a:lnTo>
                <a:lnTo>
                  <a:pt x="9880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1F497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xmlns="" id="{68B176E6-6F42-495B-AE4C-52F638EBF25B}"/>
              </a:ext>
            </a:extLst>
          </p:cNvPr>
          <p:cNvSpPr txBox="1"/>
          <p:nvPr/>
        </p:nvSpPr>
        <p:spPr>
          <a:xfrm>
            <a:off x="540864" y="2136982"/>
            <a:ext cx="68210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h-TH" altLang="zh-CN" sz="7200" b="1" dirty="0">
                <a:solidFill>
                  <a:schemeClr val="accent4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คิดถึงประโยชน์ส่วนรวม</a:t>
            </a:r>
            <a:endParaRPr lang="zh-CN" altLang="en-US" sz="7200" b="1" dirty="0">
              <a:solidFill>
                <a:schemeClr val="accent4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xmlns="" id="{60AACFCF-BE7F-4D18-9D25-D7A9293EF3F5}"/>
              </a:ext>
            </a:extLst>
          </p:cNvPr>
          <p:cNvSpPr/>
          <p:nvPr/>
        </p:nvSpPr>
        <p:spPr>
          <a:xfrm>
            <a:off x="849682" y="3192933"/>
            <a:ext cx="65122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h-TH" altLang="zh-CN" sz="5400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มากกว่าประโยชน์ส่วนตัว  </a:t>
            </a:r>
            <a:br>
              <a:rPr lang="th-TH" altLang="zh-CN" sz="5400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</a:br>
            <a:r>
              <a:rPr lang="th-TH" altLang="zh-CN" sz="5400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และมีจิตสาธารณะ</a:t>
            </a:r>
            <a:endParaRPr lang="zh-CN" altLang="en-US" sz="5400" dirty="0">
              <a:solidFill>
                <a:schemeClr val="bg1"/>
              </a:solidFill>
              <a:latin typeface="Browallia New" panose="020B0604020202020204" pitchFamily="34" charset="-34"/>
              <a:ea typeface="印品黑体" panose="00000500000000000000" pitchFamily="2" charset="-122"/>
              <a:cs typeface="Browallia New" panose="020B0604020202020204" pitchFamily="34" charset="-34"/>
            </a:endParaRPr>
          </a:p>
        </p:txBody>
      </p:sp>
      <p:sp>
        <p:nvSpPr>
          <p:cNvPr id="13" name="平行四边形 12">
            <a:extLst>
              <a:ext uri="{FF2B5EF4-FFF2-40B4-BE49-F238E27FC236}">
                <a16:creationId xmlns:a16="http://schemas.microsoft.com/office/drawing/2014/main" xmlns="" id="{D29F3C50-BD40-458D-869E-B96D9C86C297}"/>
              </a:ext>
            </a:extLst>
          </p:cNvPr>
          <p:cNvSpPr/>
          <p:nvPr/>
        </p:nvSpPr>
        <p:spPr>
          <a:xfrm>
            <a:off x="6979663" y="1"/>
            <a:ext cx="5212337" cy="6870700"/>
          </a:xfrm>
          <a:prstGeom prst="parallelogram">
            <a:avLst>
              <a:gd name="adj" fmla="val 27906"/>
            </a:avLst>
          </a:prstGeom>
          <a:solidFill>
            <a:srgbClr val="CD2B2B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="" id="{CB9BAD2C-9EB5-41FC-B92D-CE1DC89E3248}"/>
              </a:ext>
            </a:extLst>
          </p:cNvPr>
          <p:cNvSpPr txBox="1"/>
          <p:nvPr/>
        </p:nvSpPr>
        <p:spPr>
          <a:xfrm>
            <a:off x="8659331" y="-373231"/>
            <a:ext cx="185299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9600" dirty="0">
                <a:solidFill>
                  <a:schemeClr val="bg1"/>
                </a:solidFill>
                <a:latin typeface="Browallia New" panose="020B0604020202020204" pitchFamily="34" charset="-34"/>
                <a:ea typeface="字魂35号-孙新恒颉黑体" panose="02000000000000000000" pitchFamily="2" charset="-122"/>
                <a:cs typeface="Browallia New" panose="020B0604020202020204" pitchFamily="34" charset="-34"/>
              </a:rPr>
              <a:t>4</a:t>
            </a:r>
            <a:endParaRPr lang="zh-CN" altLang="en-US" sz="49600" dirty="0">
              <a:solidFill>
                <a:schemeClr val="bg1"/>
              </a:solidFill>
              <a:latin typeface="Browallia New" panose="020B0604020202020204" pitchFamily="34" charset="-34"/>
              <a:ea typeface="字魂35号-孙新恒颉黑体" panose="02000000000000000000" pitchFamily="2" charset="-122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91239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DF96F3BD-BBCE-4C8C-B73B-93E80F7BBC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1" y="1"/>
            <a:ext cx="10858498" cy="6857999"/>
          </a:xfrm>
          <a:custGeom>
            <a:avLst/>
            <a:gdLst>
              <a:gd name="connsiteX0" fmla="*/ 0 w 12191997"/>
              <a:gd name="connsiteY0" fmla="*/ 0 h 6857999"/>
              <a:gd name="connsiteX1" fmla="*/ 8846969 w 12191997"/>
              <a:gd name="connsiteY1" fmla="*/ 0 h 6857999"/>
              <a:gd name="connsiteX2" fmla="*/ 9880600 w 12191997"/>
              <a:gd name="connsiteY2" fmla="*/ 0 h 6857999"/>
              <a:gd name="connsiteX3" fmla="*/ 12191997 w 12191997"/>
              <a:gd name="connsiteY3" fmla="*/ 0 h 6857999"/>
              <a:gd name="connsiteX4" fmla="*/ 12191997 w 12191997"/>
              <a:gd name="connsiteY4" fmla="*/ 1946072 h 6857999"/>
              <a:gd name="connsiteX5" fmla="*/ 11150196 w 12191997"/>
              <a:gd name="connsiteY5" fmla="*/ 6857999 h 6857999"/>
              <a:gd name="connsiteX6" fmla="*/ 9880600 w 12191997"/>
              <a:gd name="connsiteY6" fmla="*/ 6857999 h 6857999"/>
              <a:gd name="connsiteX7" fmla="*/ 0 w 12191997"/>
              <a:gd name="connsiteY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7" h="6857999">
                <a:moveTo>
                  <a:pt x="0" y="0"/>
                </a:moveTo>
                <a:lnTo>
                  <a:pt x="8846969" y="0"/>
                </a:lnTo>
                <a:lnTo>
                  <a:pt x="9880600" y="0"/>
                </a:lnTo>
                <a:lnTo>
                  <a:pt x="12191997" y="0"/>
                </a:lnTo>
                <a:lnTo>
                  <a:pt x="12191997" y="1946072"/>
                </a:lnTo>
                <a:lnTo>
                  <a:pt x="11150196" y="6857999"/>
                </a:lnTo>
                <a:lnTo>
                  <a:pt x="988060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xmlns="" id="{E9CDCD84-97D7-4363-82F9-3E1C95D51BE4}"/>
              </a:ext>
            </a:extLst>
          </p:cNvPr>
          <p:cNvSpPr/>
          <p:nvPr/>
        </p:nvSpPr>
        <p:spPr>
          <a:xfrm>
            <a:off x="0" y="14067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8846969 w 12192000"/>
              <a:gd name="connsiteY1" fmla="*/ 0 h 6858000"/>
              <a:gd name="connsiteX2" fmla="*/ 9880600 w 12192000"/>
              <a:gd name="connsiteY2" fmla="*/ 0 h 6858000"/>
              <a:gd name="connsiteX3" fmla="*/ 12192000 w 12192000"/>
              <a:gd name="connsiteY3" fmla="*/ 0 h 6858000"/>
              <a:gd name="connsiteX4" fmla="*/ 12192000 w 12192000"/>
              <a:gd name="connsiteY4" fmla="*/ 1946057 h 6858000"/>
              <a:gd name="connsiteX5" fmla="*/ 11150196 w 12192000"/>
              <a:gd name="connsiteY5" fmla="*/ 6857999 h 6858000"/>
              <a:gd name="connsiteX6" fmla="*/ 9880600 w 12192000"/>
              <a:gd name="connsiteY6" fmla="*/ 6857999 h 6858000"/>
              <a:gd name="connsiteX7" fmla="*/ 9880600 w 12192000"/>
              <a:gd name="connsiteY7" fmla="*/ 6858000 h 6858000"/>
              <a:gd name="connsiteX8" fmla="*/ 0 w 12192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8846969" y="0"/>
                </a:lnTo>
                <a:lnTo>
                  <a:pt x="9880600" y="0"/>
                </a:lnTo>
                <a:lnTo>
                  <a:pt x="12192000" y="0"/>
                </a:lnTo>
                <a:lnTo>
                  <a:pt x="12192000" y="1946057"/>
                </a:lnTo>
                <a:lnTo>
                  <a:pt x="11150196" y="6857999"/>
                </a:lnTo>
                <a:lnTo>
                  <a:pt x="9880600" y="6857999"/>
                </a:lnTo>
                <a:lnTo>
                  <a:pt x="9880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1F497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平行四边形 3">
            <a:extLst>
              <a:ext uri="{FF2B5EF4-FFF2-40B4-BE49-F238E27FC236}">
                <a16:creationId xmlns:a16="http://schemas.microsoft.com/office/drawing/2014/main" xmlns="" id="{59936507-8392-4416-A17C-F706FF81F4DE}"/>
              </a:ext>
            </a:extLst>
          </p:cNvPr>
          <p:cNvSpPr/>
          <p:nvPr/>
        </p:nvSpPr>
        <p:spPr>
          <a:xfrm>
            <a:off x="-1" y="0"/>
            <a:ext cx="5212337" cy="6857999"/>
          </a:xfrm>
          <a:prstGeom prst="parallelogram">
            <a:avLst>
              <a:gd name="adj" fmla="val 27906"/>
            </a:avLst>
          </a:prstGeom>
          <a:solidFill>
            <a:srgbClr val="CD2B2B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1B7E41BE-6C5A-491B-9A2A-4F7AE4E9EDDE}"/>
              </a:ext>
            </a:extLst>
          </p:cNvPr>
          <p:cNvSpPr txBox="1"/>
          <p:nvPr/>
        </p:nvSpPr>
        <p:spPr>
          <a:xfrm>
            <a:off x="1679667" y="0"/>
            <a:ext cx="185299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9600" dirty="0">
                <a:solidFill>
                  <a:schemeClr val="bg1"/>
                </a:solidFill>
                <a:latin typeface="Browallia New" panose="020B0604020202020204" pitchFamily="34" charset="-34"/>
                <a:ea typeface="字魂35号-孙新恒颉黑体" panose="02000000000000000000" pitchFamily="2" charset="-122"/>
                <a:cs typeface="Browallia New" panose="020B0604020202020204" pitchFamily="34" charset="-34"/>
              </a:rPr>
              <a:t>5</a:t>
            </a:r>
            <a:endParaRPr lang="zh-CN" altLang="en-US" sz="49600" dirty="0">
              <a:solidFill>
                <a:schemeClr val="bg1"/>
              </a:solidFill>
              <a:latin typeface="Browallia New" panose="020B0604020202020204" pitchFamily="34" charset="-34"/>
              <a:ea typeface="字魂35号-孙新恒颉黑体" panose="02000000000000000000" pitchFamily="2" charset="-122"/>
              <a:cs typeface="Browallia New" panose="020B0604020202020204" pitchFamily="34" charset="-34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xmlns="" id="{68B176E6-6F42-495B-AE4C-52F638EBF25B}"/>
              </a:ext>
            </a:extLst>
          </p:cNvPr>
          <p:cNvSpPr txBox="1"/>
          <p:nvPr/>
        </p:nvSpPr>
        <p:spPr>
          <a:xfrm>
            <a:off x="4686980" y="2939824"/>
            <a:ext cx="6827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altLang="zh-CN" sz="8000" b="1" dirty="0">
                <a:solidFill>
                  <a:schemeClr val="accent4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มุ่งผลสัมฤทธิ์ของงาน</a:t>
            </a:r>
            <a:endParaRPr lang="zh-CN" altLang="en-US" sz="8000" b="1" dirty="0">
              <a:solidFill>
                <a:schemeClr val="accent4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44246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9BD90F90-A07D-4190-B54D-D0C56C1DD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430" y="1"/>
            <a:ext cx="9797141" cy="6857999"/>
          </a:xfrm>
          <a:custGeom>
            <a:avLst/>
            <a:gdLst>
              <a:gd name="connsiteX0" fmla="*/ 0 w 12191997"/>
              <a:gd name="connsiteY0" fmla="*/ 0 h 6857999"/>
              <a:gd name="connsiteX1" fmla="*/ 2311400 w 12191997"/>
              <a:gd name="connsiteY1" fmla="*/ 0 h 6857999"/>
              <a:gd name="connsiteX2" fmla="*/ 3345031 w 12191997"/>
              <a:gd name="connsiteY2" fmla="*/ 0 h 6857999"/>
              <a:gd name="connsiteX3" fmla="*/ 12191997 w 12191997"/>
              <a:gd name="connsiteY3" fmla="*/ 0 h 6857999"/>
              <a:gd name="connsiteX4" fmla="*/ 12191997 w 12191997"/>
              <a:gd name="connsiteY4" fmla="*/ 6857999 h 6857999"/>
              <a:gd name="connsiteX5" fmla="*/ 2311400 w 12191997"/>
              <a:gd name="connsiteY5" fmla="*/ 6857999 h 6857999"/>
              <a:gd name="connsiteX6" fmla="*/ 1041804 w 12191997"/>
              <a:gd name="connsiteY6" fmla="*/ 6857999 h 6857999"/>
              <a:gd name="connsiteX7" fmla="*/ 0 w 12191997"/>
              <a:gd name="connsiteY7" fmla="*/ 1946057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7" h="6857999">
                <a:moveTo>
                  <a:pt x="0" y="0"/>
                </a:moveTo>
                <a:lnTo>
                  <a:pt x="2311400" y="0"/>
                </a:lnTo>
                <a:lnTo>
                  <a:pt x="3345031" y="0"/>
                </a:lnTo>
                <a:lnTo>
                  <a:pt x="12191997" y="0"/>
                </a:lnTo>
                <a:lnTo>
                  <a:pt x="12191997" y="6857999"/>
                </a:lnTo>
                <a:lnTo>
                  <a:pt x="2311400" y="6857999"/>
                </a:lnTo>
                <a:lnTo>
                  <a:pt x="1041804" y="6857999"/>
                </a:lnTo>
                <a:lnTo>
                  <a:pt x="0" y="1946057"/>
                </a:lnTo>
                <a:close/>
              </a:path>
            </a:pathLst>
          </a:custGeom>
        </p:spPr>
      </p:pic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xmlns="" id="{E9CDCD84-97D7-4363-82F9-3E1C95D51BE4}"/>
              </a:ext>
            </a:extLst>
          </p:cNvPr>
          <p:cNvSpPr/>
          <p:nvPr/>
        </p:nvSpPr>
        <p:spPr>
          <a:xfrm flipH="1"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8846969 w 12192000"/>
              <a:gd name="connsiteY1" fmla="*/ 0 h 6858000"/>
              <a:gd name="connsiteX2" fmla="*/ 9880600 w 12192000"/>
              <a:gd name="connsiteY2" fmla="*/ 0 h 6858000"/>
              <a:gd name="connsiteX3" fmla="*/ 12192000 w 12192000"/>
              <a:gd name="connsiteY3" fmla="*/ 0 h 6858000"/>
              <a:gd name="connsiteX4" fmla="*/ 12192000 w 12192000"/>
              <a:gd name="connsiteY4" fmla="*/ 1946057 h 6858000"/>
              <a:gd name="connsiteX5" fmla="*/ 11150196 w 12192000"/>
              <a:gd name="connsiteY5" fmla="*/ 6857999 h 6858000"/>
              <a:gd name="connsiteX6" fmla="*/ 9880600 w 12192000"/>
              <a:gd name="connsiteY6" fmla="*/ 6857999 h 6858000"/>
              <a:gd name="connsiteX7" fmla="*/ 9880600 w 12192000"/>
              <a:gd name="connsiteY7" fmla="*/ 6858000 h 6858000"/>
              <a:gd name="connsiteX8" fmla="*/ 0 w 12192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8846969" y="0"/>
                </a:lnTo>
                <a:lnTo>
                  <a:pt x="9880600" y="0"/>
                </a:lnTo>
                <a:lnTo>
                  <a:pt x="12192000" y="0"/>
                </a:lnTo>
                <a:lnTo>
                  <a:pt x="12192000" y="1946057"/>
                </a:lnTo>
                <a:lnTo>
                  <a:pt x="11150196" y="6857999"/>
                </a:lnTo>
                <a:lnTo>
                  <a:pt x="9880600" y="6857999"/>
                </a:lnTo>
                <a:lnTo>
                  <a:pt x="9880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1F497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xmlns="" id="{68B176E6-6F42-495B-AE4C-52F638EBF25B}"/>
              </a:ext>
            </a:extLst>
          </p:cNvPr>
          <p:cNvSpPr txBox="1"/>
          <p:nvPr/>
        </p:nvSpPr>
        <p:spPr>
          <a:xfrm>
            <a:off x="441646" y="2072814"/>
            <a:ext cx="714490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h-TH" altLang="zh-CN" sz="6600" b="1" dirty="0">
                <a:solidFill>
                  <a:schemeClr val="accent4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ปฏิบัติหน้าที่อย่างเป็นธรรม</a:t>
            </a:r>
            <a:endParaRPr lang="zh-CN" altLang="en-US" sz="6600" b="1" dirty="0">
              <a:solidFill>
                <a:schemeClr val="accent4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xmlns="" id="{60AACFCF-BE7F-4D18-9D25-D7A9293EF3F5}"/>
              </a:ext>
            </a:extLst>
          </p:cNvPr>
          <p:cNvSpPr/>
          <p:nvPr/>
        </p:nvSpPr>
        <p:spPr>
          <a:xfrm>
            <a:off x="1074270" y="3128765"/>
            <a:ext cx="65122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h-TH" altLang="zh-CN" sz="6000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และมีจิตสาธารณะ</a:t>
            </a:r>
            <a:endParaRPr lang="zh-CN" altLang="en-US" sz="6000" dirty="0">
              <a:solidFill>
                <a:schemeClr val="bg1"/>
              </a:solidFill>
              <a:latin typeface="Browallia New" panose="020B0604020202020204" pitchFamily="34" charset="-34"/>
              <a:ea typeface="印品黑体" panose="00000500000000000000" pitchFamily="2" charset="-122"/>
              <a:cs typeface="Browallia New" panose="020B0604020202020204" pitchFamily="34" charset="-34"/>
            </a:endParaRPr>
          </a:p>
        </p:txBody>
      </p:sp>
      <p:sp>
        <p:nvSpPr>
          <p:cNvPr id="13" name="平行四边形 12">
            <a:extLst>
              <a:ext uri="{FF2B5EF4-FFF2-40B4-BE49-F238E27FC236}">
                <a16:creationId xmlns:a16="http://schemas.microsoft.com/office/drawing/2014/main" xmlns="" id="{D29F3C50-BD40-458D-869E-B96D9C86C297}"/>
              </a:ext>
            </a:extLst>
          </p:cNvPr>
          <p:cNvSpPr/>
          <p:nvPr/>
        </p:nvSpPr>
        <p:spPr>
          <a:xfrm>
            <a:off x="6979663" y="1"/>
            <a:ext cx="5212337" cy="6870700"/>
          </a:xfrm>
          <a:prstGeom prst="parallelogram">
            <a:avLst>
              <a:gd name="adj" fmla="val 27906"/>
            </a:avLst>
          </a:prstGeom>
          <a:solidFill>
            <a:srgbClr val="CD2B2B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="" id="{CB9BAD2C-9EB5-41FC-B92D-CE1DC89E3248}"/>
              </a:ext>
            </a:extLst>
          </p:cNvPr>
          <p:cNvSpPr txBox="1"/>
          <p:nvPr/>
        </p:nvSpPr>
        <p:spPr>
          <a:xfrm>
            <a:off x="8659331" y="-854491"/>
            <a:ext cx="185299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9600" dirty="0">
                <a:solidFill>
                  <a:schemeClr val="bg1"/>
                </a:solidFill>
                <a:latin typeface="Browallia New" panose="020B0604020202020204" pitchFamily="34" charset="-34"/>
                <a:ea typeface="字魂35号-孙新恒颉黑体" panose="02000000000000000000" pitchFamily="2" charset="-122"/>
                <a:cs typeface="Browallia New" panose="020B0604020202020204" pitchFamily="34" charset="-34"/>
              </a:rPr>
              <a:t>6</a:t>
            </a:r>
            <a:endParaRPr lang="zh-CN" altLang="en-US" sz="49600" dirty="0">
              <a:solidFill>
                <a:schemeClr val="bg1"/>
              </a:solidFill>
              <a:latin typeface="Browallia New" panose="020B0604020202020204" pitchFamily="34" charset="-34"/>
              <a:ea typeface="字魂35号-孙新恒颉黑体" panose="02000000000000000000" pitchFamily="2" charset="-122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85797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DF96F3BD-BBCE-4C8C-B73B-93E80F7BBC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430" y="1"/>
            <a:ext cx="9797141" cy="6857999"/>
          </a:xfrm>
          <a:custGeom>
            <a:avLst/>
            <a:gdLst>
              <a:gd name="connsiteX0" fmla="*/ 0 w 12191997"/>
              <a:gd name="connsiteY0" fmla="*/ 0 h 6857999"/>
              <a:gd name="connsiteX1" fmla="*/ 8846969 w 12191997"/>
              <a:gd name="connsiteY1" fmla="*/ 0 h 6857999"/>
              <a:gd name="connsiteX2" fmla="*/ 9880600 w 12191997"/>
              <a:gd name="connsiteY2" fmla="*/ 0 h 6857999"/>
              <a:gd name="connsiteX3" fmla="*/ 12191997 w 12191997"/>
              <a:gd name="connsiteY3" fmla="*/ 0 h 6857999"/>
              <a:gd name="connsiteX4" fmla="*/ 12191997 w 12191997"/>
              <a:gd name="connsiteY4" fmla="*/ 1946072 h 6857999"/>
              <a:gd name="connsiteX5" fmla="*/ 11150196 w 12191997"/>
              <a:gd name="connsiteY5" fmla="*/ 6857999 h 6857999"/>
              <a:gd name="connsiteX6" fmla="*/ 9880600 w 12191997"/>
              <a:gd name="connsiteY6" fmla="*/ 6857999 h 6857999"/>
              <a:gd name="connsiteX7" fmla="*/ 0 w 12191997"/>
              <a:gd name="connsiteY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7" h="6857999">
                <a:moveTo>
                  <a:pt x="0" y="0"/>
                </a:moveTo>
                <a:lnTo>
                  <a:pt x="8846969" y="0"/>
                </a:lnTo>
                <a:lnTo>
                  <a:pt x="9880600" y="0"/>
                </a:lnTo>
                <a:lnTo>
                  <a:pt x="12191997" y="0"/>
                </a:lnTo>
                <a:lnTo>
                  <a:pt x="12191997" y="1946072"/>
                </a:lnTo>
                <a:lnTo>
                  <a:pt x="11150196" y="6857999"/>
                </a:lnTo>
                <a:lnTo>
                  <a:pt x="988060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xmlns="" id="{E9CDCD84-97D7-4363-82F9-3E1C95D51B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8846969 w 12192000"/>
              <a:gd name="connsiteY1" fmla="*/ 0 h 6858000"/>
              <a:gd name="connsiteX2" fmla="*/ 9880600 w 12192000"/>
              <a:gd name="connsiteY2" fmla="*/ 0 h 6858000"/>
              <a:gd name="connsiteX3" fmla="*/ 12192000 w 12192000"/>
              <a:gd name="connsiteY3" fmla="*/ 0 h 6858000"/>
              <a:gd name="connsiteX4" fmla="*/ 12192000 w 12192000"/>
              <a:gd name="connsiteY4" fmla="*/ 1946057 h 6858000"/>
              <a:gd name="connsiteX5" fmla="*/ 11150196 w 12192000"/>
              <a:gd name="connsiteY5" fmla="*/ 6857999 h 6858000"/>
              <a:gd name="connsiteX6" fmla="*/ 9880600 w 12192000"/>
              <a:gd name="connsiteY6" fmla="*/ 6857999 h 6858000"/>
              <a:gd name="connsiteX7" fmla="*/ 9880600 w 12192000"/>
              <a:gd name="connsiteY7" fmla="*/ 6858000 h 6858000"/>
              <a:gd name="connsiteX8" fmla="*/ 0 w 12192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8846969" y="0"/>
                </a:lnTo>
                <a:lnTo>
                  <a:pt x="9880600" y="0"/>
                </a:lnTo>
                <a:lnTo>
                  <a:pt x="12192000" y="0"/>
                </a:lnTo>
                <a:lnTo>
                  <a:pt x="12192000" y="1946057"/>
                </a:lnTo>
                <a:lnTo>
                  <a:pt x="11150196" y="6857999"/>
                </a:lnTo>
                <a:lnTo>
                  <a:pt x="9880600" y="6857999"/>
                </a:lnTo>
                <a:lnTo>
                  <a:pt x="9880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1F497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平行四边形 3">
            <a:extLst>
              <a:ext uri="{FF2B5EF4-FFF2-40B4-BE49-F238E27FC236}">
                <a16:creationId xmlns:a16="http://schemas.microsoft.com/office/drawing/2014/main" xmlns="" id="{59936507-8392-4416-A17C-F706FF81F4DE}"/>
              </a:ext>
            </a:extLst>
          </p:cNvPr>
          <p:cNvSpPr/>
          <p:nvPr/>
        </p:nvSpPr>
        <p:spPr>
          <a:xfrm>
            <a:off x="-1" y="0"/>
            <a:ext cx="5212337" cy="6857999"/>
          </a:xfrm>
          <a:prstGeom prst="parallelogram">
            <a:avLst>
              <a:gd name="adj" fmla="val 27906"/>
            </a:avLst>
          </a:prstGeom>
          <a:solidFill>
            <a:srgbClr val="CD2B2B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1B7E41BE-6C5A-491B-9A2A-4F7AE4E9EDDE}"/>
              </a:ext>
            </a:extLst>
          </p:cNvPr>
          <p:cNvSpPr txBox="1"/>
          <p:nvPr/>
        </p:nvSpPr>
        <p:spPr>
          <a:xfrm>
            <a:off x="1679667" y="0"/>
            <a:ext cx="185299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9600" dirty="0">
                <a:solidFill>
                  <a:schemeClr val="bg1"/>
                </a:solidFill>
                <a:latin typeface="Browallia New" panose="020B0604020202020204" pitchFamily="34" charset="-34"/>
                <a:ea typeface="字魂35号-孙新恒颉黑体" panose="02000000000000000000" pitchFamily="2" charset="-122"/>
                <a:cs typeface="Browallia New" panose="020B0604020202020204" pitchFamily="34" charset="-34"/>
              </a:rPr>
              <a:t>7</a:t>
            </a:r>
            <a:endParaRPr lang="zh-CN" altLang="en-US" sz="49600" dirty="0">
              <a:solidFill>
                <a:schemeClr val="bg1"/>
              </a:solidFill>
              <a:latin typeface="Browallia New" panose="020B0604020202020204" pitchFamily="34" charset="-34"/>
              <a:ea typeface="字魂35号-孙新恒颉黑体" panose="02000000000000000000" pitchFamily="2" charset="-122"/>
              <a:cs typeface="Browallia New" panose="020B0604020202020204" pitchFamily="34" charset="-34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xmlns="" id="{68B176E6-6F42-495B-AE4C-52F638EBF25B}"/>
              </a:ext>
            </a:extLst>
          </p:cNvPr>
          <p:cNvSpPr txBox="1"/>
          <p:nvPr/>
        </p:nvSpPr>
        <p:spPr>
          <a:xfrm>
            <a:off x="4686980" y="2683152"/>
            <a:ext cx="67120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altLang="zh-CN" sz="6600" b="1" dirty="0">
                <a:solidFill>
                  <a:schemeClr val="accent4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ดำรงตนเป็นแบบอย่างที่ดี</a:t>
            </a:r>
            <a:endParaRPr lang="zh-CN" altLang="en-US" sz="6600" b="1" dirty="0">
              <a:solidFill>
                <a:schemeClr val="accent4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xmlns="" id="{60AACFCF-BE7F-4D18-9D25-D7A9293EF3F5}"/>
              </a:ext>
            </a:extLst>
          </p:cNvPr>
          <p:cNvSpPr/>
          <p:nvPr/>
        </p:nvSpPr>
        <p:spPr>
          <a:xfrm>
            <a:off x="4786886" y="3606251"/>
            <a:ext cx="65122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altLang="zh-CN" sz="4800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และรักษาภาพลักษณ์ของทางราชการ</a:t>
            </a:r>
            <a:endParaRPr lang="zh-CN" altLang="en-US" sz="4800" dirty="0">
              <a:solidFill>
                <a:schemeClr val="bg1"/>
              </a:solidFill>
              <a:latin typeface="Browallia New" panose="020B0604020202020204" pitchFamily="34" charset="-34"/>
              <a:ea typeface="印品黑体" panose="00000500000000000000" pitchFamily="2" charset="-122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3174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xmlns="" id="{7A469B82-51A2-46C1-AA74-CAE9B61AFF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428" y="0"/>
            <a:ext cx="9797141" cy="6857999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1B3BB452-138E-4216-ACE0-33D032385E91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CD2B2B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915DF528-AFB4-4C69-B08F-F518B275968C}"/>
              </a:ext>
            </a:extLst>
          </p:cNvPr>
          <p:cNvSpPr/>
          <p:nvPr/>
        </p:nvSpPr>
        <p:spPr>
          <a:xfrm>
            <a:off x="0" y="-2"/>
            <a:ext cx="6096000" cy="6858000"/>
          </a:xfrm>
          <a:prstGeom prst="rect">
            <a:avLst/>
          </a:prstGeom>
          <a:solidFill>
            <a:srgbClr val="1F497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CC5F8629-088D-4B64-AD62-18A9D92C57D6}"/>
              </a:ext>
            </a:extLst>
          </p:cNvPr>
          <p:cNvSpPr txBox="1"/>
          <p:nvPr/>
        </p:nvSpPr>
        <p:spPr>
          <a:xfrm>
            <a:off x="2011682" y="1634868"/>
            <a:ext cx="8168640" cy="40523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4800"/>
              </a:lnSpc>
            </a:pPr>
            <a:r>
              <a:rPr lang="en-US" altLang="zh-CN" sz="16600" b="1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THANK </a:t>
            </a:r>
          </a:p>
          <a:p>
            <a:pPr algn="ctr">
              <a:lnSpc>
                <a:spcPts val="14800"/>
              </a:lnSpc>
            </a:pPr>
            <a:r>
              <a:rPr lang="en-US" altLang="zh-CN" sz="16600" b="1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YOU</a:t>
            </a:r>
            <a:endParaRPr lang="zh-CN" altLang="en-US" sz="16600" b="1" dirty="0">
              <a:solidFill>
                <a:schemeClr val="bg1"/>
              </a:solidFill>
              <a:latin typeface="Browallia New" panose="020B0604020202020204" pitchFamily="34" charset="-34"/>
              <a:ea typeface="印品黑体" panose="00000500000000000000" pitchFamily="2" charset="-122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970825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>
            <a:extLst>
              <a:ext uri="{FF2B5EF4-FFF2-40B4-BE49-F238E27FC236}">
                <a16:creationId xmlns:a16="http://schemas.microsoft.com/office/drawing/2014/main" xmlns="" id="{11CC7044-BAC1-458B-8F35-9B89882685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49" y="0"/>
            <a:ext cx="10858498" cy="6857999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xmlns="" id="{9D4C68E9-144F-4A6B-8651-F793153F1D4B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CD2B2B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67C8BFCC-B7F6-426A-98DB-50598E347D64}"/>
              </a:ext>
            </a:extLst>
          </p:cNvPr>
          <p:cNvSpPr/>
          <p:nvPr/>
        </p:nvSpPr>
        <p:spPr>
          <a:xfrm>
            <a:off x="-4" y="0"/>
            <a:ext cx="6096000" cy="6858000"/>
          </a:xfrm>
          <a:prstGeom prst="rect">
            <a:avLst/>
          </a:prstGeom>
          <a:solidFill>
            <a:srgbClr val="1F497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3E6A02B9-A969-47FD-975B-349AE04F9FEB}"/>
              </a:ext>
            </a:extLst>
          </p:cNvPr>
          <p:cNvSpPr/>
          <p:nvPr/>
        </p:nvSpPr>
        <p:spPr>
          <a:xfrm>
            <a:off x="560962" y="520430"/>
            <a:ext cx="11070076" cy="58171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699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xmlns="" id="{F1690AE6-688B-49B8-91A4-EC6958CA60D8}"/>
              </a:ext>
            </a:extLst>
          </p:cNvPr>
          <p:cNvGrpSpPr/>
          <p:nvPr/>
        </p:nvGrpSpPr>
        <p:grpSpPr>
          <a:xfrm>
            <a:off x="1002718" y="2639175"/>
            <a:ext cx="3516630" cy="772229"/>
            <a:chOff x="1183831" y="2483533"/>
            <a:chExt cx="3516630" cy="772229"/>
          </a:xfrm>
        </p:grpSpPr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xmlns="" id="{B41CF1E3-AE91-4FAF-BFCF-08BEB64F6184}"/>
                </a:ext>
              </a:extLst>
            </p:cNvPr>
            <p:cNvSpPr txBox="1"/>
            <p:nvPr/>
          </p:nvSpPr>
          <p:spPr>
            <a:xfrm>
              <a:off x="4515730" y="2483533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xmlns="" id="{D0053A82-D851-46D8-8DA5-2FC61A4D1C95}"/>
                </a:ext>
              </a:extLst>
            </p:cNvPr>
            <p:cNvSpPr/>
            <p:nvPr/>
          </p:nvSpPr>
          <p:spPr>
            <a:xfrm>
              <a:off x="1183831" y="2939393"/>
              <a:ext cx="3516630" cy="3163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</p:grpSp>
      <p:pic>
        <p:nvPicPr>
          <p:cNvPr id="31" name="รูปภาพ 30">
            <a:extLst>
              <a:ext uri="{FF2B5EF4-FFF2-40B4-BE49-F238E27FC236}">
                <a16:creationId xmlns:a16="http://schemas.microsoft.com/office/drawing/2014/main" xmlns="" id="{15FA5D99-A323-4FC8-8572-EA55CCD4BF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788" t="11913" r="21865" b="7432"/>
          <a:stretch/>
        </p:blipFill>
        <p:spPr>
          <a:xfrm>
            <a:off x="2600180" y="664697"/>
            <a:ext cx="6991643" cy="552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1922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>
            <a:extLst>
              <a:ext uri="{FF2B5EF4-FFF2-40B4-BE49-F238E27FC236}">
                <a16:creationId xmlns:a16="http://schemas.microsoft.com/office/drawing/2014/main" xmlns="" id="{11CC7044-BAC1-458B-8F35-9B89882685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49" y="0"/>
            <a:ext cx="10858498" cy="6857999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xmlns="" id="{9D4C68E9-144F-4A6B-8651-F793153F1D4B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CD2B2B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67C8BFCC-B7F6-426A-98DB-50598E347D64}"/>
              </a:ext>
            </a:extLst>
          </p:cNvPr>
          <p:cNvSpPr/>
          <p:nvPr/>
        </p:nvSpPr>
        <p:spPr>
          <a:xfrm>
            <a:off x="0" y="14067"/>
            <a:ext cx="6096000" cy="6858000"/>
          </a:xfrm>
          <a:prstGeom prst="rect">
            <a:avLst/>
          </a:prstGeom>
          <a:solidFill>
            <a:srgbClr val="1F497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3E6A02B9-A969-47FD-975B-349AE04F9FEB}"/>
              </a:ext>
            </a:extLst>
          </p:cNvPr>
          <p:cNvSpPr/>
          <p:nvPr/>
        </p:nvSpPr>
        <p:spPr>
          <a:xfrm>
            <a:off x="560962" y="520430"/>
            <a:ext cx="11070076" cy="58171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699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xmlns="" id="{F1690AE6-688B-49B8-91A4-EC6958CA60D8}"/>
              </a:ext>
            </a:extLst>
          </p:cNvPr>
          <p:cNvGrpSpPr/>
          <p:nvPr/>
        </p:nvGrpSpPr>
        <p:grpSpPr>
          <a:xfrm>
            <a:off x="1002718" y="2639175"/>
            <a:ext cx="3516630" cy="772229"/>
            <a:chOff x="1183831" y="2483533"/>
            <a:chExt cx="3516630" cy="772229"/>
          </a:xfrm>
        </p:grpSpPr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xmlns="" id="{B41CF1E3-AE91-4FAF-BFCF-08BEB64F6184}"/>
                </a:ext>
              </a:extLst>
            </p:cNvPr>
            <p:cNvSpPr txBox="1"/>
            <p:nvPr/>
          </p:nvSpPr>
          <p:spPr>
            <a:xfrm>
              <a:off x="4515730" y="2483533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xmlns="" id="{D0053A82-D851-46D8-8DA5-2FC61A4D1C95}"/>
                </a:ext>
              </a:extLst>
            </p:cNvPr>
            <p:cNvSpPr/>
            <p:nvPr/>
          </p:nvSpPr>
          <p:spPr>
            <a:xfrm>
              <a:off x="1183831" y="2939393"/>
              <a:ext cx="3516630" cy="3163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</p:grpSp>
      <p:sp>
        <p:nvSpPr>
          <p:cNvPr id="11" name="文本框 32">
            <a:extLst>
              <a:ext uri="{FF2B5EF4-FFF2-40B4-BE49-F238E27FC236}">
                <a16:creationId xmlns:a16="http://schemas.microsoft.com/office/drawing/2014/main" xmlns="" id="{A74923EA-B188-43CF-96C5-6EB6185AF3DF}"/>
              </a:ext>
            </a:extLst>
          </p:cNvPr>
          <p:cNvSpPr txBox="1"/>
          <p:nvPr/>
        </p:nvSpPr>
        <p:spPr>
          <a:xfrm>
            <a:off x="1030854" y="1114624"/>
            <a:ext cx="239200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altLang="zh-CN" sz="6600" b="1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มาตรา</a:t>
            </a:r>
            <a:r>
              <a:rPr lang="en-US" altLang="zh-CN" sz="6600" b="1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 3</a:t>
            </a:r>
            <a:endParaRPr lang="zh-CN" altLang="en-US" sz="4400" b="1" dirty="0">
              <a:solidFill>
                <a:schemeClr val="bg1"/>
              </a:solidFill>
              <a:latin typeface="Browallia New" panose="020B0604020202020204" pitchFamily="34" charset="-34"/>
              <a:ea typeface="印品黑体" panose="00000500000000000000" pitchFamily="2" charset="-122"/>
              <a:cs typeface="Browallia New" panose="020B0604020202020204" pitchFamily="34" charset="-34"/>
            </a:endParaRPr>
          </a:p>
        </p:txBody>
      </p:sp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xmlns="" id="{0E8BC3C5-37E4-4EC8-82DB-A701D9C7BDB5}"/>
              </a:ext>
            </a:extLst>
          </p:cNvPr>
          <p:cNvSpPr/>
          <p:nvPr/>
        </p:nvSpPr>
        <p:spPr>
          <a:xfrm>
            <a:off x="1589649" y="2111725"/>
            <a:ext cx="957149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4800" b="1" dirty="0">
                <a:solidFill>
                  <a:srgbClr val="1F4970"/>
                </a:solidFill>
              </a:rPr>
              <a:t>“หน่วยงานของรัฐ” </a:t>
            </a:r>
            <a:r>
              <a:rPr lang="th-TH" sz="4000" dirty="0">
                <a:solidFill>
                  <a:srgbClr val="CD2B2B"/>
                </a:solidFill>
              </a:rPr>
              <a:t>หมายความว่า </a:t>
            </a:r>
            <a:r>
              <a:rPr lang="th-TH" sz="4000" dirty="0"/>
              <a:t>กระทรวง ทบวง กรม ส่วน</a:t>
            </a:r>
            <a:br>
              <a:rPr lang="th-TH" sz="4000" dirty="0"/>
            </a:br>
            <a:r>
              <a:rPr lang="th-TH" sz="4000" dirty="0"/>
              <a:t>ราชการที่เรียกชื่ออย่างอื่น และมีฐานะเป็นกรม ราชการส่วนท้องถิ่น</a:t>
            </a:r>
            <a:br>
              <a:rPr lang="th-TH" sz="4000" dirty="0"/>
            </a:br>
            <a:r>
              <a:rPr lang="th-TH" sz="4000" dirty="0"/>
              <a:t>รัฐวิสาหกิจ องค์การมหาชน หรือหน่วยงานอื่นของรัฐ ในฝ่ายบริหาร</a:t>
            </a:r>
            <a:br>
              <a:rPr lang="th-TH" sz="4000" dirty="0"/>
            </a:br>
            <a:r>
              <a:rPr lang="th-TH" sz="4000" dirty="0"/>
              <a:t>แต่ไม่หมายความรวมถึง หน่วยงานธุรการของรัฐสภา องค์กรอิสระ</a:t>
            </a:r>
            <a:br>
              <a:rPr lang="th-TH" sz="4000" dirty="0"/>
            </a:br>
            <a:r>
              <a:rPr lang="th-TH" sz="4000" dirty="0"/>
              <a:t>ศาล และ องค์กรอัยการ </a:t>
            </a:r>
            <a:endParaRPr lang="th-TH" sz="3600" dirty="0"/>
          </a:p>
        </p:txBody>
      </p:sp>
      <p:sp>
        <p:nvSpPr>
          <p:cNvPr id="13" name="矩形 25">
            <a:extLst>
              <a:ext uri="{FF2B5EF4-FFF2-40B4-BE49-F238E27FC236}">
                <a16:creationId xmlns:a16="http://schemas.microsoft.com/office/drawing/2014/main" xmlns="" id="{293969FF-3A56-4D69-A700-C4B7965A9CD5}"/>
              </a:ext>
            </a:extLst>
          </p:cNvPr>
          <p:cNvSpPr/>
          <p:nvPr/>
        </p:nvSpPr>
        <p:spPr>
          <a:xfrm>
            <a:off x="0" y="672023"/>
            <a:ext cx="4023360" cy="995077"/>
          </a:xfrm>
          <a:prstGeom prst="rect">
            <a:avLst/>
          </a:prstGeom>
          <a:solidFill>
            <a:srgbClr val="CF3E3B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文本框 32">
            <a:extLst>
              <a:ext uri="{FF2B5EF4-FFF2-40B4-BE49-F238E27FC236}">
                <a16:creationId xmlns:a16="http://schemas.microsoft.com/office/drawing/2014/main" xmlns="" id="{79B65A6D-B4FE-4E94-B458-BDDDC26B3CEF}"/>
              </a:ext>
            </a:extLst>
          </p:cNvPr>
          <p:cNvSpPr txBox="1"/>
          <p:nvPr/>
        </p:nvSpPr>
        <p:spPr>
          <a:xfrm>
            <a:off x="936480" y="616997"/>
            <a:ext cx="239200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altLang="zh-CN" sz="6600" b="1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มาตรา </a:t>
            </a:r>
            <a:r>
              <a:rPr lang="en-US" altLang="zh-CN" sz="6600" b="1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3</a:t>
            </a:r>
            <a:endParaRPr lang="zh-CN" altLang="en-US" sz="6600" b="1" dirty="0">
              <a:solidFill>
                <a:schemeClr val="bg1"/>
              </a:solidFill>
              <a:latin typeface="Browallia New" panose="020B0604020202020204" pitchFamily="34" charset="-34"/>
              <a:ea typeface="印品黑体" panose="00000500000000000000" pitchFamily="2" charset="-122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915475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>
            <a:extLst>
              <a:ext uri="{FF2B5EF4-FFF2-40B4-BE49-F238E27FC236}">
                <a16:creationId xmlns:a16="http://schemas.microsoft.com/office/drawing/2014/main" xmlns="" id="{11CC7044-BAC1-458B-8F35-9B89882685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49" y="0"/>
            <a:ext cx="10858498" cy="6857999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xmlns="" id="{9D4C68E9-144F-4A6B-8651-F793153F1D4B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CD2B2B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67C8BFCC-B7F6-426A-98DB-50598E347D64}"/>
              </a:ext>
            </a:extLst>
          </p:cNvPr>
          <p:cNvSpPr/>
          <p:nvPr/>
        </p:nvSpPr>
        <p:spPr>
          <a:xfrm>
            <a:off x="0" y="2663"/>
            <a:ext cx="6096000" cy="6858000"/>
          </a:xfrm>
          <a:prstGeom prst="rect">
            <a:avLst/>
          </a:prstGeom>
          <a:solidFill>
            <a:srgbClr val="1F497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3E6A02B9-A969-47FD-975B-349AE04F9FEB}"/>
              </a:ext>
            </a:extLst>
          </p:cNvPr>
          <p:cNvSpPr/>
          <p:nvPr/>
        </p:nvSpPr>
        <p:spPr>
          <a:xfrm>
            <a:off x="560962" y="520430"/>
            <a:ext cx="11070076" cy="58171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699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xmlns="" id="{F1690AE6-688B-49B8-91A4-EC6958CA60D8}"/>
              </a:ext>
            </a:extLst>
          </p:cNvPr>
          <p:cNvGrpSpPr/>
          <p:nvPr/>
        </p:nvGrpSpPr>
        <p:grpSpPr>
          <a:xfrm>
            <a:off x="1002718" y="2639175"/>
            <a:ext cx="3516630" cy="772229"/>
            <a:chOff x="1183831" y="2483533"/>
            <a:chExt cx="3516630" cy="772229"/>
          </a:xfrm>
        </p:grpSpPr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xmlns="" id="{B41CF1E3-AE91-4FAF-BFCF-08BEB64F6184}"/>
                </a:ext>
              </a:extLst>
            </p:cNvPr>
            <p:cNvSpPr txBox="1"/>
            <p:nvPr/>
          </p:nvSpPr>
          <p:spPr>
            <a:xfrm>
              <a:off x="4515730" y="2483533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xmlns="" id="{D0053A82-D851-46D8-8DA5-2FC61A4D1C95}"/>
                </a:ext>
              </a:extLst>
            </p:cNvPr>
            <p:cNvSpPr/>
            <p:nvPr/>
          </p:nvSpPr>
          <p:spPr>
            <a:xfrm>
              <a:off x="1183831" y="2939393"/>
              <a:ext cx="3516630" cy="3163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</p:grpSp>
      <p:sp>
        <p:nvSpPr>
          <p:cNvPr id="11" name="文本框 32">
            <a:extLst>
              <a:ext uri="{FF2B5EF4-FFF2-40B4-BE49-F238E27FC236}">
                <a16:creationId xmlns:a16="http://schemas.microsoft.com/office/drawing/2014/main" xmlns="" id="{A74923EA-B188-43CF-96C5-6EB6185AF3DF}"/>
              </a:ext>
            </a:extLst>
          </p:cNvPr>
          <p:cNvSpPr txBox="1"/>
          <p:nvPr/>
        </p:nvSpPr>
        <p:spPr>
          <a:xfrm>
            <a:off x="1030854" y="1114624"/>
            <a:ext cx="239200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altLang="zh-CN" sz="6600" b="1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มาตรา</a:t>
            </a:r>
            <a:r>
              <a:rPr lang="en-US" altLang="zh-CN" sz="6600" b="1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 3</a:t>
            </a:r>
            <a:endParaRPr lang="zh-CN" altLang="en-US" sz="4400" b="1" dirty="0">
              <a:solidFill>
                <a:schemeClr val="bg1"/>
              </a:solidFill>
              <a:latin typeface="Browallia New" panose="020B0604020202020204" pitchFamily="34" charset="-34"/>
              <a:ea typeface="印品黑体" panose="00000500000000000000" pitchFamily="2" charset="-122"/>
              <a:cs typeface="Browallia New" panose="020B0604020202020204" pitchFamily="34" charset="-34"/>
            </a:endParaRPr>
          </a:p>
        </p:txBody>
      </p:sp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xmlns="" id="{0E8BC3C5-37E4-4EC8-82DB-A701D9C7BDB5}"/>
              </a:ext>
            </a:extLst>
          </p:cNvPr>
          <p:cNvSpPr/>
          <p:nvPr/>
        </p:nvSpPr>
        <p:spPr>
          <a:xfrm>
            <a:off x="1589649" y="2111725"/>
            <a:ext cx="957149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4800" b="1" dirty="0">
                <a:solidFill>
                  <a:srgbClr val="1F4970"/>
                </a:solidFill>
              </a:rPr>
              <a:t>“เจ้าหน้าที่ของรัฐ” </a:t>
            </a:r>
            <a:r>
              <a:rPr lang="th-TH" sz="4000" dirty="0">
                <a:solidFill>
                  <a:srgbClr val="CD2B2B"/>
                </a:solidFill>
              </a:rPr>
              <a:t>หมายความว่า </a:t>
            </a:r>
            <a:r>
              <a:rPr lang="th-TH" sz="4000" dirty="0"/>
              <a:t> ข้าราชการ พนักงาน</a:t>
            </a:r>
            <a:br>
              <a:rPr lang="th-TH" sz="4000" dirty="0"/>
            </a:br>
            <a:r>
              <a:rPr lang="th-TH" sz="4000" dirty="0"/>
              <a:t>ลูกจ้าง หรือผู้ปฏิบัติงานอื่นในหน่วยงานของรัฐ</a:t>
            </a:r>
            <a:endParaRPr lang="th-TH" sz="3600" dirty="0"/>
          </a:p>
        </p:txBody>
      </p:sp>
      <p:sp>
        <p:nvSpPr>
          <p:cNvPr id="13" name="矩形 25">
            <a:extLst>
              <a:ext uri="{FF2B5EF4-FFF2-40B4-BE49-F238E27FC236}">
                <a16:creationId xmlns:a16="http://schemas.microsoft.com/office/drawing/2014/main" xmlns="" id="{293969FF-3A56-4D69-A700-C4B7965A9CD5}"/>
              </a:ext>
            </a:extLst>
          </p:cNvPr>
          <p:cNvSpPr/>
          <p:nvPr/>
        </p:nvSpPr>
        <p:spPr>
          <a:xfrm>
            <a:off x="0" y="672023"/>
            <a:ext cx="4023360" cy="995077"/>
          </a:xfrm>
          <a:prstGeom prst="rect">
            <a:avLst/>
          </a:prstGeom>
          <a:solidFill>
            <a:srgbClr val="CF3E3B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文本框 32">
            <a:extLst>
              <a:ext uri="{FF2B5EF4-FFF2-40B4-BE49-F238E27FC236}">
                <a16:creationId xmlns:a16="http://schemas.microsoft.com/office/drawing/2014/main" xmlns="" id="{79B65A6D-B4FE-4E94-B458-BDDDC26B3CEF}"/>
              </a:ext>
            </a:extLst>
          </p:cNvPr>
          <p:cNvSpPr txBox="1"/>
          <p:nvPr/>
        </p:nvSpPr>
        <p:spPr>
          <a:xfrm>
            <a:off x="936480" y="616997"/>
            <a:ext cx="239200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altLang="zh-CN" sz="6600" b="1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มาตรา </a:t>
            </a:r>
            <a:r>
              <a:rPr lang="en-US" altLang="zh-CN" sz="6600" b="1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3</a:t>
            </a:r>
            <a:endParaRPr lang="zh-CN" altLang="en-US" sz="6600" b="1" dirty="0">
              <a:solidFill>
                <a:schemeClr val="bg1"/>
              </a:solidFill>
              <a:latin typeface="Browallia New" panose="020B0604020202020204" pitchFamily="34" charset="-34"/>
              <a:ea typeface="印品黑体" panose="00000500000000000000" pitchFamily="2" charset="-122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587125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>
            <a:extLst>
              <a:ext uri="{FF2B5EF4-FFF2-40B4-BE49-F238E27FC236}">
                <a16:creationId xmlns:a16="http://schemas.microsoft.com/office/drawing/2014/main" xmlns="" id="{A19705F2-B212-4C95-BB06-4C1E9AC3A2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12420"/>
          </a:xfrm>
          <a:prstGeom prst="rect">
            <a:avLst/>
          </a:prstGeom>
        </p:spPr>
      </p:pic>
      <p:sp>
        <p:nvSpPr>
          <p:cNvPr id="38" name="矩形 7">
            <a:extLst>
              <a:ext uri="{FF2B5EF4-FFF2-40B4-BE49-F238E27FC236}">
                <a16:creationId xmlns:a16="http://schemas.microsoft.com/office/drawing/2014/main" xmlns="" id="{85FF451C-9128-4C06-A308-85CA994417B5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CD2B2B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8">
            <a:extLst>
              <a:ext uri="{FF2B5EF4-FFF2-40B4-BE49-F238E27FC236}">
                <a16:creationId xmlns:a16="http://schemas.microsoft.com/office/drawing/2014/main" xmlns="" id="{EC2CFFD4-ACB7-40BF-B287-6E7427CFF192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1F497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1">
            <a:extLst>
              <a:ext uri="{FF2B5EF4-FFF2-40B4-BE49-F238E27FC236}">
                <a16:creationId xmlns:a16="http://schemas.microsoft.com/office/drawing/2014/main" xmlns="" id="{30A2E91C-EC8F-43CA-B727-980F51B7885B}"/>
              </a:ext>
            </a:extLst>
          </p:cNvPr>
          <p:cNvSpPr/>
          <p:nvPr/>
        </p:nvSpPr>
        <p:spPr>
          <a:xfrm>
            <a:off x="560962" y="520430"/>
            <a:ext cx="11070076" cy="58171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699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1" name="สี่เหลี่ยมผืนผ้า 40">
            <a:extLst>
              <a:ext uri="{FF2B5EF4-FFF2-40B4-BE49-F238E27FC236}">
                <a16:creationId xmlns:a16="http://schemas.microsoft.com/office/drawing/2014/main" xmlns="" id="{B4B43A2C-5654-4D43-A87B-1F7DE15F6AA1}"/>
              </a:ext>
            </a:extLst>
          </p:cNvPr>
          <p:cNvSpPr/>
          <p:nvPr/>
        </p:nvSpPr>
        <p:spPr>
          <a:xfrm>
            <a:off x="970669" y="2016020"/>
            <a:ext cx="104241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4800" b="1" dirty="0">
                <a:solidFill>
                  <a:srgbClr val="1F4970"/>
                </a:solidFill>
              </a:rPr>
              <a:t>“องค์กรกลางบริหารงานบุคคล” </a:t>
            </a:r>
            <a:r>
              <a:rPr lang="th-TH" sz="3600" dirty="0">
                <a:solidFill>
                  <a:srgbClr val="CD2B2B"/>
                </a:solidFill>
              </a:rPr>
              <a:t>หมายความว่า </a:t>
            </a:r>
            <a:r>
              <a:rPr lang="th-TH" sz="3600" dirty="0"/>
              <a:t>คณะกรรมการ</a:t>
            </a:r>
            <a:br>
              <a:rPr lang="th-TH" sz="3600" dirty="0"/>
            </a:br>
            <a:r>
              <a:rPr lang="th-TH" sz="3600" dirty="0"/>
              <a:t>ข้าราชการพลเรือน  คณะกรรมการข้าราชการพลเรือนในสถาบันอุดมศึกษา</a:t>
            </a:r>
            <a:br>
              <a:rPr lang="th-TH" sz="3600" dirty="0"/>
            </a:br>
            <a:r>
              <a:rPr lang="th-TH" sz="3600" b="1" dirty="0">
                <a:solidFill>
                  <a:srgbClr val="0070C0"/>
                </a:solidFill>
              </a:rPr>
              <a:t>คณะกรรมการข้าราชการครูและบุคลากรทางการศึกษา </a:t>
            </a:r>
            <a:r>
              <a:rPr lang="th-TH" sz="3600" dirty="0"/>
              <a:t> และคณะกรรมการ</a:t>
            </a:r>
            <a:br>
              <a:rPr lang="th-TH" sz="3600" dirty="0"/>
            </a:br>
            <a:r>
              <a:rPr lang="th-TH" sz="3600" dirty="0"/>
              <a:t>ข้าราชการตำรวจ  ตามกฎหมายว่าด้วยระเบียบข้าราชการประเภทนั้น  รวมทั้งคณะกรรมการกลางบริหารงานบุคคลของเจ้าหน้าที่ของรัฐในฝ่ายบริหาร  และคณะกรรมการมาตรฐานการบริหารงานบุคคลส่วนท้องถิ่นตามกฎหมายว่าด้วยระเบียบบริหารงานบุคคลส่วนท้องถิ่น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xmlns="" id="{B2402687-B1C5-4CE9-8F0F-126AD7F167DD}"/>
              </a:ext>
            </a:extLst>
          </p:cNvPr>
          <p:cNvSpPr/>
          <p:nvPr/>
        </p:nvSpPr>
        <p:spPr>
          <a:xfrm>
            <a:off x="0" y="672023"/>
            <a:ext cx="4164037" cy="995077"/>
          </a:xfrm>
          <a:prstGeom prst="rect">
            <a:avLst/>
          </a:prstGeom>
          <a:solidFill>
            <a:srgbClr val="B93A3A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="" id="{D52AF439-95A3-4D73-8170-54A26338C2A6}"/>
              </a:ext>
            </a:extLst>
          </p:cNvPr>
          <p:cNvSpPr txBox="1"/>
          <p:nvPr/>
        </p:nvSpPr>
        <p:spPr>
          <a:xfrm>
            <a:off x="936480" y="672023"/>
            <a:ext cx="239200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altLang="zh-CN" sz="6600" b="1" dirty="0">
                <a:solidFill>
                  <a:schemeClr val="bg1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มาตรา 3</a:t>
            </a:r>
          </a:p>
        </p:txBody>
      </p:sp>
    </p:spTree>
    <p:extLst>
      <p:ext uri="{BB962C8B-B14F-4D97-AF65-F5344CB8AC3E}">
        <p14:creationId xmlns:p14="http://schemas.microsoft.com/office/powerpoint/2010/main" val="14565523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>
            <a:extLst>
              <a:ext uri="{FF2B5EF4-FFF2-40B4-BE49-F238E27FC236}">
                <a16:creationId xmlns:a16="http://schemas.microsoft.com/office/drawing/2014/main" xmlns="" id="{11CC7044-BAC1-458B-8F35-9B89882685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49" y="0"/>
            <a:ext cx="10858498" cy="6857999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xmlns="" id="{9D4C68E9-144F-4A6B-8651-F793153F1D4B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CD2B2B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67C8BFCC-B7F6-426A-98DB-50598E347D64}"/>
              </a:ext>
            </a:extLst>
          </p:cNvPr>
          <p:cNvSpPr/>
          <p:nvPr/>
        </p:nvSpPr>
        <p:spPr>
          <a:xfrm>
            <a:off x="0" y="14064"/>
            <a:ext cx="6096000" cy="6858000"/>
          </a:xfrm>
          <a:prstGeom prst="rect">
            <a:avLst/>
          </a:prstGeom>
          <a:solidFill>
            <a:srgbClr val="1F497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3E6A02B9-A969-47FD-975B-349AE04F9FEB}"/>
              </a:ext>
            </a:extLst>
          </p:cNvPr>
          <p:cNvSpPr/>
          <p:nvPr/>
        </p:nvSpPr>
        <p:spPr>
          <a:xfrm>
            <a:off x="560962" y="520430"/>
            <a:ext cx="11070076" cy="58171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699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92025FBD-3C76-47B5-AEC0-AF58D5347078}"/>
              </a:ext>
            </a:extLst>
          </p:cNvPr>
          <p:cNvSpPr txBox="1"/>
          <p:nvPr/>
        </p:nvSpPr>
        <p:spPr>
          <a:xfrm>
            <a:off x="4448790" y="1079664"/>
            <a:ext cx="3195726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th-TH" altLang="zh-CN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 New" panose="020B0604020202020204" pitchFamily="34" charset="-34"/>
                <a:ea typeface="义启粗黑体" panose="02000800000000000000" pitchFamily="2" charset="-128"/>
                <a:cs typeface="Browallia New" panose="020B0604020202020204" pitchFamily="34" charset="-34"/>
              </a:rPr>
              <a:t>หมวด </a:t>
            </a:r>
            <a:r>
              <a:rPr lang="en-US" altLang="zh-CN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 New" panose="020B0604020202020204" pitchFamily="34" charset="-34"/>
                <a:ea typeface="义启粗黑体" panose="02000800000000000000" pitchFamily="2" charset="-128"/>
                <a:cs typeface="Browallia New" panose="020B0604020202020204" pitchFamily="34" charset="-34"/>
              </a:rPr>
              <a:t>1</a:t>
            </a:r>
            <a:endParaRPr lang="zh-CN" altLang="en-US" sz="5400" b="1" dirty="0">
              <a:solidFill>
                <a:schemeClr val="tx1">
                  <a:lumMod val="75000"/>
                  <a:lumOff val="25000"/>
                </a:schemeClr>
              </a:solidFill>
              <a:latin typeface="Browallia New" panose="020B0604020202020204" pitchFamily="34" charset="-34"/>
              <a:ea typeface="义启粗黑体" panose="02000800000000000000" pitchFamily="2" charset="-128"/>
              <a:cs typeface="Browallia New" panose="020B0604020202020204" pitchFamily="34" charset="-34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xmlns="" id="{98FA71E2-CEF8-46EA-BAAD-C91BD5EBD897}"/>
              </a:ext>
            </a:extLst>
          </p:cNvPr>
          <p:cNvSpPr txBox="1"/>
          <p:nvPr/>
        </p:nvSpPr>
        <p:spPr>
          <a:xfrm>
            <a:off x="1997614" y="1741136"/>
            <a:ext cx="8063725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th-TH" altLang="zh-CN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มาตรฐานทางจริยธรรมและประมวลจริยธรรม</a:t>
            </a:r>
            <a:endParaRPr lang="zh-CN" altLang="en-US" sz="4400" b="1" dirty="0">
              <a:solidFill>
                <a:schemeClr val="tx1">
                  <a:lumMod val="75000"/>
                  <a:lumOff val="25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cxnSp>
        <p:nvCxnSpPr>
          <p:cNvPr id="6" name="ตัวเชื่อมต่อตรง 5">
            <a:extLst>
              <a:ext uri="{FF2B5EF4-FFF2-40B4-BE49-F238E27FC236}">
                <a16:creationId xmlns:a16="http://schemas.microsoft.com/office/drawing/2014/main" xmlns="" id="{4CFE1449-A4C7-4787-8EAA-93F74289F24E}"/>
              </a:ext>
            </a:extLst>
          </p:cNvPr>
          <p:cNvCxnSpPr/>
          <p:nvPr/>
        </p:nvCxnSpPr>
        <p:spPr>
          <a:xfrm>
            <a:off x="3545059" y="2499354"/>
            <a:ext cx="5106572" cy="0"/>
          </a:xfrm>
          <a:prstGeom prst="line">
            <a:avLst/>
          </a:prstGeom>
          <a:ln w="28575">
            <a:solidFill>
              <a:srgbClr val="1F497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xmlns="" id="{76D70192-81B5-4289-8E82-48B69A8DF873}"/>
              </a:ext>
            </a:extLst>
          </p:cNvPr>
          <p:cNvSpPr txBox="1"/>
          <p:nvPr/>
        </p:nvSpPr>
        <p:spPr>
          <a:xfrm>
            <a:off x="1396108" y="3086985"/>
            <a:ext cx="9833141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>
                <a:solidFill>
                  <a:srgbClr val="C00000"/>
                </a:solidFill>
              </a:rPr>
              <a:t>มาตรา ๕  </a:t>
            </a:r>
            <a:r>
              <a:rPr lang="th-TH" sz="4000" b="1" dirty="0"/>
              <a:t>มาตรฐานทางจริยธรรม </a:t>
            </a:r>
            <a:r>
              <a:rPr lang="th-TH" sz="3600" dirty="0"/>
              <a:t>คือ หลักเกณฑ์การประพฤติปฏิบัติ</a:t>
            </a:r>
          </a:p>
          <a:p>
            <a:r>
              <a:rPr lang="th-TH" sz="3600" dirty="0"/>
              <a:t>อย่างมีคุณธรรม ของเจ้าหน้าที่ของรัฐ ซึ่งจะต้องประกอบด้วย</a:t>
            </a:r>
          </a:p>
        </p:txBody>
      </p:sp>
    </p:spTree>
    <p:extLst>
      <p:ext uri="{BB962C8B-B14F-4D97-AF65-F5344CB8AC3E}">
        <p14:creationId xmlns:p14="http://schemas.microsoft.com/office/powerpoint/2010/main" val="112967291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DF96F3BD-BBCE-4C8C-B73B-93E80F7BBC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1" y="1"/>
            <a:ext cx="10858498" cy="6857999"/>
          </a:xfrm>
          <a:custGeom>
            <a:avLst/>
            <a:gdLst>
              <a:gd name="connsiteX0" fmla="*/ 0 w 12191997"/>
              <a:gd name="connsiteY0" fmla="*/ 0 h 6857999"/>
              <a:gd name="connsiteX1" fmla="*/ 8846969 w 12191997"/>
              <a:gd name="connsiteY1" fmla="*/ 0 h 6857999"/>
              <a:gd name="connsiteX2" fmla="*/ 9880600 w 12191997"/>
              <a:gd name="connsiteY2" fmla="*/ 0 h 6857999"/>
              <a:gd name="connsiteX3" fmla="*/ 12191997 w 12191997"/>
              <a:gd name="connsiteY3" fmla="*/ 0 h 6857999"/>
              <a:gd name="connsiteX4" fmla="*/ 12191997 w 12191997"/>
              <a:gd name="connsiteY4" fmla="*/ 1946072 h 6857999"/>
              <a:gd name="connsiteX5" fmla="*/ 11150196 w 12191997"/>
              <a:gd name="connsiteY5" fmla="*/ 6857999 h 6857999"/>
              <a:gd name="connsiteX6" fmla="*/ 9880600 w 12191997"/>
              <a:gd name="connsiteY6" fmla="*/ 6857999 h 6857999"/>
              <a:gd name="connsiteX7" fmla="*/ 0 w 12191997"/>
              <a:gd name="connsiteY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7" h="6857999">
                <a:moveTo>
                  <a:pt x="0" y="0"/>
                </a:moveTo>
                <a:lnTo>
                  <a:pt x="8846969" y="0"/>
                </a:lnTo>
                <a:lnTo>
                  <a:pt x="9880600" y="0"/>
                </a:lnTo>
                <a:lnTo>
                  <a:pt x="12191997" y="0"/>
                </a:lnTo>
                <a:lnTo>
                  <a:pt x="12191997" y="1946072"/>
                </a:lnTo>
                <a:lnTo>
                  <a:pt x="11150196" y="6857999"/>
                </a:lnTo>
                <a:lnTo>
                  <a:pt x="988060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xmlns="" id="{E9CDCD84-97D7-4363-82F9-3E1C95D51BE4}"/>
              </a:ext>
            </a:extLst>
          </p:cNvPr>
          <p:cNvSpPr/>
          <p:nvPr/>
        </p:nvSpPr>
        <p:spPr>
          <a:xfrm>
            <a:off x="0" y="-14066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8846969 w 12192000"/>
              <a:gd name="connsiteY1" fmla="*/ 0 h 6858000"/>
              <a:gd name="connsiteX2" fmla="*/ 9880600 w 12192000"/>
              <a:gd name="connsiteY2" fmla="*/ 0 h 6858000"/>
              <a:gd name="connsiteX3" fmla="*/ 12192000 w 12192000"/>
              <a:gd name="connsiteY3" fmla="*/ 0 h 6858000"/>
              <a:gd name="connsiteX4" fmla="*/ 12192000 w 12192000"/>
              <a:gd name="connsiteY4" fmla="*/ 1946057 h 6858000"/>
              <a:gd name="connsiteX5" fmla="*/ 11150196 w 12192000"/>
              <a:gd name="connsiteY5" fmla="*/ 6857999 h 6858000"/>
              <a:gd name="connsiteX6" fmla="*/ 9880600 w 12192000"/>
              <a:gd name="connsiteY6" fmla="*/ 6857999 h 6858000"/>
              <a:gd name="connsiteX7" fmla="*/ 9880600 w 12192000"/>
              <a:gd name="connsiteY7" fmla="*/ 6858000 h 6858000"/>
              <a:gd name="connsiteX8" fmla="*/ 0 w 12192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8846969" y="0"/>
                </a:lnTo>
                <a:lnTo>
                  <a:pt x="9880600" y="0"/>
                </a:lnTo>
                <a:lnTo>
                  <a:pt x="12192000" y="0"/>
                </a:lnTo>
                <a:lnTo>
                  <a:pt x="12192000" y="1946057"/>
                </a:lnTo>
                <a:lnTo>
                  <a:pt x="11150196" y="6857999"/>
                </a:lnTo>
                <a:lnTo>
                  <a:pt x="9880600" y="6857999"/>
                </a:lnTo>
                <a:lnTo>
                  <a:pt x="9880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1F4970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平行四边形 3">
            <a:extLst>
              <a:ext uri="{FF2B5EF4-FFF2-40B4-BE49-F238E27FC236}">
                <a16:creationId xmlns:a16="http://schemas.microsoft.com/office/drawing/2014/main" xmlns="" id="{59936507-8392-4416-A17C-F706FF81F4DE}"/>
              </a:ext>
            </a:extLst>
          </p:cNvPr>
          <p:cNvSpPr/>
          <p:nvPr/>
        </p:nvSpPr>
        <p:spPr>
          <a:xfrm>
            <a:off x="-1" y="0"/>
            <a:ext cx="5212337" cy="6857999"/>
          </a:xfrm>
          <a:prstGeom prst="parallelogram">
            <a:avLst>
              <a:gd name="adj" fmla="val 27906"/>
            </a:avLst>
          </a:prstGeom>
          <a:solidFill>
            <a:srgbClr val="CD2B2B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1B7E41BE-6C5A-491B-9A2A-4F7AE4E9EDDE}"/>
              </a:ext>
            </a:extLst>
          </p:cNvPr>
          <p:cNvSpPr txBox="1"/>
          <p:nvPr/>
        </p:nvSpPr>
        <p:spPr>
          <a:xfrm>
            <a:off x="1679667" y="0"/>
            <a:ext cx="185299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9600" dirty="0">
                <a:solidFill>
                  <a:schemeClr val="bg1"/>
                </a:solidFill>
                <a:latin typeface="Browallia New" panose="020B0604020202020204" pitchFamily="34" charset="-34"/>
                <a:ea typeface="字魂35号-孙新恒颉黑体" panose="02000000000000000000" pitchFamily="2" charset="-122"/>
                <a:cs typeface="Browallia New" panose="020B0604020202020204" pitchFamily="34" charset="-34"/>
              </a:rPr>
              <a:t>1</a:t>
            </a:r>
            <a:endParaRPr lang="zh-CN" altLang="en-US" sz="49600" dirty="0">
              <a:solidFill>
                <a:schemeClr val="bg1"/>
              </a:solidFill>
              <a:latin typeface="Browallia New" panose="020B0604020202020204" pitchFamily="34" charset="-34"/>
              <a:ea typeface="字魂35号-孙新恒颉黑体" panose="02000000000000000000" pitchFamily="2" charset="-122"/>
              <a:cs typeface="Browallia New" panose="020B0604020202020204" pitchFamily="34" charset="-34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xmlns="" id="{68B176E6-6F42-495B-AE4C-52F638EBF25B}"/>
              </a:ext>
            </a:extLst>
          </p:cNvPr>
          <p:cNvSpPr txBox="1"/>
          <p:nvPr/>
        </p:nvSpPr>
        <p:spPr>
          <a:xfrm>
            <a:off x="4686980" y="2542472"/>
            <a:ext cx="70888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altLang="zh-CN" sz="5400" b="1" dirty="0">
                <a:solidFill>
                  <a:schemeClr val="accent4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ยึดมั่นในสถาบันหลักของประเทศ</a:t>
            </a:r>
            <a:endParaRPr lang="zh-CN" altLang="en-US" sz="5400" b="1" dirty="0">
              <a:solidFill>
                <a:schemeClr val="accent4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xmlns="" id="{60AACFCF-BE7F-4D18-9D25-D7A9293EF3F5}"/>
              </a:ext>
            </a:extLst>
          </p:cNvPr>
          <p:cNvSpPr/>
          <p:nvPr/>
        </p:nvSpPr>
        <p:spPr>
          <a:xfrm>
            <a:off x="4705736" y="3337234"/>
            <a:ext cx="65122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altLang="zh-CN" sz="4000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อันได้แก่ ชาติ  ศาสนา  พระมหากษัตริย์  </a:t>
            </a:r>
            <a:br>
              <a:rPr lang="th-TH" altLang="zh-CN" sz="4000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</a:br>
            <a:r>
              <a:rPr lang="th-TH" altLang="zh-CN" sz="4000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และการปกครองระบบประชาธิปไตย</a:t>
            </a:r>
            <a:br>
              <a:rPr lang="th-TH" altLang="zh-CN" sz="4000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</a:br>
            <a:r>
              <a:rPr lang="th-TH" altLang="zh-CN" sz="4000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อันมีพระมหากษัตริย์ทรงเป็นประมุข</a:t>
            </a:r>
            <a:endParaRPr lang="zh-CN" altLang="en-US" sz="4000" dirty="0">
              <a:solidFill>
                <a:schemeClr val="bg1"/>
              </a:solidFill>
              <a:latin typeface="Browallia New" panose="020B0604020202020204" pitchFamily="34" charset="-34"/>
              <a:ea typeface="印品黑体" panose="00000500000000000000" pitchFamily="2" charset="-122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098799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9BD90F90-A07D-4190-B54D-D0C56C1DD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1" y="1"/>
            <a:ext cx="10858498" cy="6857999"/>
          </a:xfrm>
          <a:custGeom>
            <a:avLst/>
            <a:gdLst>
              <a:gd name="connsiteX0" fmla="*/ 0 w 12191997"/>
              <a:gd name="connsiteY0" fmla="*/ 0 h 6857999"/>
              <a:gd name="connsiteX1" fmla="*/ 2311400 w 12191997"/>
              <a:gd name="connsiteY1" fmla="*/ 0 h 6857999"/>
              <a:gd name="connsiteX2" fmla="*/ 3345031 w 12191997"/>
              <a:gd name="connsiteY2" fmla="*/ 0 h 6857999"/>
              <a:gd name="connsiteX3" fmla="*/ 12191997 w 12191997"/>
              <a:gd name="connsiteY3" fmla="*/ 0 h 6857999"/>
              <a:gd name="connsiteX4" fmla="*/ 12191997 w 12191997"/>
              <a:gd name="connsiteY4" fmla="*/ 6857999 h 6857999"/>
              <a:gd name="connsiteX5" fmla="*/ 2311400 w 12191997"/>
              <a:gd name="connsiteY5" fmla="*/ 6857999 h 6857999"/>
              <a:gd name="connsiteX6" fmla="*/ 1041804 w 12191997"/>
              <a:gd name="connsiteY6" fmla="*/ 6857999 h 6857999"/>
              <a:gd name="connsiteX7" fmla="*/ 0 w 12191997"/>
              <a:gd name="connsiteY7" fmla="*/ 1946057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7" h="6857999">
                <a:moveTo>
                  <a:pt x="0" y="0"/>
                </a:moveTo>
                <a:lnTo>
                  <a:pt x="2311400" y="0"/>
                </a:lnTo>
                <a:lnTo>
                  <a:pt x="3345031" y="0"/>
                </a:lnTo>
                <a:lnTo>
                  <a:pt x="12191997" y="0"/>
                </a:lnTo>
                <a:lnTo>
                  <a:pt x="12191997" y="6857999"/>
                </a:lnTo>
                <a:lnTo>
                  <a:pt x="2311400" y="6857999"/>
                </a:lnTo>
                <a:lnTo>
                  <a:pt x="1041804" y="6857999"/>
                </a:lnTo>
                <a:lnTo>
                  <a:pt x="0" y="1946057"/>
                </a:lnTo>
                <a:close/>
              </a:path>
            </a:pathLst>
          </a:custGeom>
        </p:spPr>
      </p:pic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xmlns="" id="{E9CDCD84-97D7-4363-82F9-3E1C95D51BE4}"/>
              </a:ext>
            </a:extLst>
          </p:cNvPr>
          <p:cNvSpPr/>
          <p:nvPr/>
        </p:nvSpPr>
        <p:spPr>
          <a:xfrm flipH="1"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8846969 w 12192000"/>
              <a:gd name="connsiteY1" fmla="*/ 0 h 6858000"/>
              <a:gd name="connsiteX2" fmla="*/ 9880600 w 12192000"/>
              <a:gd name="connsiteY2" fmla="*/ 0 h 6858000"/>
              <a:gd name="connsiteX3" fmla="*/ 12192000 w 12192000"/>
              <a:gd name="connsiteY3" fmla="*/ 0 h 6858000"/>
              <a:gd name="connsiteX4" fmla="*/ 12192000 w 12192000"/>
              <a:gd name="connsiteY4" fmla="*/ 1946057 h 6858000"/>
              <a:gd name="connsiteX5" fmla="*/ 11150196 w 12192000"/>
              <a:gd name="connsiteY5" fmla="*/ 6857999 h 6858000"/>
              <a:gd name="connsiteX6" fmla="*/ 9880600 w 12192000"/>
              <a:gd name="connsiteY6" fmla="*/ 6857999 h 6858000"/>
              <a:gd name="connsiteX7" fmla="*/ 9880600 w 12192000"/>
              <a:gd name="connsiteY7" fmla="*/ 6858000 h 6858000"/>
              <a:gd name="connsiteX8" fmla="*/ 0 w 12192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8846969" y="0"/>
                </a:lnTo>
                <a:lnTo>
                  <a:pt x="9880600" y="0"/>
                </a:lnTo>
                <a:lnTo>
                  <a:pt x="12192000" y="0"/>
                </a:lnTo>
                <a:lnTo>
                  <a:pt x="12192000" y="1946057"/>
                </a:lnTo>
                <a:lnTo>
                  <a:pt x="11150196" y="6857999"/>
                </a:lnTo>
                <a:lnTo>
                  <a:pt x="9880600" y="6857999"/>
                </a:lnTo>
                <a:lnTo>
                  <a:pt x="9880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1F497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xmlns="" id="{68B176E6-6F42-495B-AE4C-52F638EBF25B}"/>
              </a:ext>
            </a:extLst>
          </p:cNvPr>
          <p:cNvSpPr txBox="1"/>
          <p:nvPr/>
        </p:nvSpPr>
        <p:spPr>
          <a:xfrm>
            <a:off x="2679272" y="2213380"/>
            <a:ext cx="468269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h-TH" altLang="zh-CN" sz="8800" b="1" dirty="0">
                <a:solidFill>
                  <a:schemeClr val="accent4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ซื่อสัตย์สุจริต</a:t>
            </a:r>
            <a:endParaRPr lang="zh-CN" altLang="en-US" sz="8800" b="1" dirty="0">
              <a:solidFill>
                <a:schemeClr val="accent4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xmlns="" id="{60AACFCF-BE7F-4D18-9D25-D7A9293EF3F5}"/>
              </a:ext>
            </a:extLst>
          </p:cNvPr>
          <p:cNvSpPr/>
          <p:nvPr/>
        </p:nvSpPr>
        <p:spPr>
          <a:xfrm>
            <a:off x="385012" y="3401479"/>
            <a:ext cx="6976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h-TH" altLang="zh-CN" sz="4800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มีจิตสำนึกที่ดี  และรับผิดชอบต่อหน้าที่</a:t>
            </a:r>
            <a:endParaRPr lang="zh-CN" altLang="en-US" sz="4800" dirty="0">
              <a:solidFill>
                <a:schemeClr val="bg1"/>
              </a:solidFill>
              <a:latin typeface="Browallia New" panose="020B0604020202020204" pitchFamily="34" charset="-34"/>
              <a:ea typeface="印品黑体" panose="00000500000000000000" pitchFamily="2" charset="-122"/>
              <a:cs typeface="Browallia New" panose="020B0604020202020204" pitchFamily="34" charset="-34"/>
            </a:endParaRPr>
          </a:p>
        </p:txBody>
      </p:sp>
      <p:sp>
        <p:nvSpPr>
          <p:cNvPr id="13" name="平行四边形 12">
            <a:extLst>
              <a:ext uri="{FF2B5EF4-FFF2-40B4-BE49-F238E27FC236}">
                <a16:creationId xmlns:a16="http://schemas.microsoft.com/office/drawing/2014/main" xmlns="" id="{D29F3C50-BD40-458D-869E-B96D9C86C297}"/>
              </a:ext>
            </a:extLst>
          </p:cNvPr>
          <p:cNvSpPr/>
          <p:nvPr/>
        </p:nvSpPr>
        <p:spPr>
          <a:xfrm>
            <a:off x="6979663" y="1"/>
            <a:ext cx="5212337" cy="6870700"/>
          </a:xfrm>
          <a:prstGeom prst="parallelogram">
            <a:avLst>
              <a:gd name="adj" fmla="val 27906"/>
            </a:avLst>
          </a:prstGeom>
          <a:solidFill>
            <a:srgbClr val="CD2B2B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="" id="{CB9BAD2C-9EB5-41FC-B92D-CE1DC89E3248}"/>
              </a:ext>
            </a:extLst>
          </p:cNvPr>
          <p:cNvSpPr txBox="1"/>
          <p:nvPr/>
        </p:nvSpPr>
        <p:spPr>
          <a:xfrm>
            <a:off x="8659331" y="-854491"/>
            <a:ext cx="185299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9600" dirty="0">
                <a:solidFill>
                  <a:schemeClr val="bg1"/>
                </a:solidFill>
                <a:latin typeface="Browallia New" panose="020B0604020202020204" pitchFamily="34" charset="-34"/>
                <a:ea typeface="字魂35号-孙新恒颉黑体" panose="02000000000000000000" pitchFamily="2" charset="-122"/>
                <a:cs typeface="Browallia New" panose="020B0604020202020204" pitchFamily="34" charset="-34"/>
              </a:rPr>
              <a:t>2</a:t>
            </a:r>
            <a:endParaRPr lang="zh-CN" altLang="en-US" sz="49600" dirty="0">
              <a:solidFill>
                <a:schemeClr val="bg1"/>
              </a:solidFill>
              <a:latin typeface="Browallia New" panose="020B0604020202020204" pitchFamily="34" charset="-34"/>
              <a:ea typeface="字魂35号-孙新恒颉黑体" panose="02000000000000000000" pitchFamily="2" charset="-122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531665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DF96F3BD-BBCE-4C8C-B73B-93E80F7BBC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1" y="14069"/>
            <a:ext cx="10858498" cy="6857999"/>
          </a:xfrm>
          <a:custGeom>
            <a:avLst/>
            <a:gdLst>
              <a:gd name="connsiteX0" fmla="*/ 0 w 12191997"/>
              <a:gd name="connsiteY0" fmla="*/ 0 h 6857999"/>
              <a:gd name="connsiteX1" fmla="*/ 8846969 w 12191997"/>
              <a:gd name="connsiteY1" fmla="*/ 0 h 6857999"/>
              <a:gd name="connsiteX2" fmla="*/ 9880600 w 12191997"/>
              <a:gd name="connsiteY2" fmla="*/ 0 h 6857999"/>
              <a:gd name="connsiteX3" fmla="*/ 12191997 w 12191997"/>
              <a:gd name="connsiteY3" fmla="*/ 0 h 6857999"/>
              <a:gd name="connsiteX4" fmla="*/ 12191997 w 12191997"/>
              <a:gd name="connsiteY4" fmla="*/ 1946072 h 6857999"/>
              <a:gd name="connsiteX5" fmla="*/ 11150196 w 12191997"/>
              <a:gd name="connsiteY5" fmla="*/ 6857999 h 6857999"/>
              <a:gd name="connsiteX6" fmla="*/ 9880600 w 12191997"/>
              <a:gd name="connsiteY6" fmla="*/ 6857999 h 6857999"/>
              <a:gd name="connsiteX7" fmla="*/ 0 w 12191997"/>
              <a:gd name="connsiteY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7" h="6857999">
                <a:moveTo>
                  <a:pt x="0" y="0"/>
                </a:moveTo>
                <a:lnTo>
                  <a:pt x="8846969" y="0"/>
                </a:lnTo>
                <a:lnTo>
                  <a:pt x="9880600" y="0"/>
                </a:lnTo>
                <a:lnTo>
                  <a:pt x="12191997" y="0"/>
                </a:lnTo>
                <a:lnTo>
                  <a:pt x="12191997" y="1946072"/>
                </a:lnTo>
                <a:lnTo>
                  <a:pt x="11150196" y="6857999"/>
                </a:lnTo>
                <a:lnTo>
                  <a:pt x="988060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xmlns="" id="{E9CDCD84-97D7-4363-82F9-3E1C95D51BE4}"/>
              </a:ext>
            </a:extLst>
          </p:cNvPr>
          <p:cNvSpPr/>
          <p:nvPr/>
        </p:nvSpPr>
        <p:spPr>
          <a:xfrm>
            <a:off x="0" y="14068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8846969 w 12192000"/>
              <a:gd name="connsiteY1" fmla="*/ 0 h 6858000"/>
              <a:gd name="connsiteX2" fmla="*/ 9880600 w 12192000"/>
              <a:gd name="connsiteY2" fmla="*/ 0 h 6858000"/>
              <a:gd name="connsiteX3" fmla="*/ 12192000 w 12192000"/>
              <a:gd name="connsiteY3" fmla="*/ 0 h 6858000"/>
              <a:gd name="connsiteX4" fmla="*/ 12192000 w 12192000"/>
              <a:gd name="connsiteY4" fmla="*/ 1946057 h 6858000"/>
              <a:gd name="connsiteX5" fmla="*/ 11150196 w 12192000"/>
              <a:gd name="connsiteY5" fmla="*/ 6857999 h 6858000"/>
              <a:gd name="connsiteX6" fmla="*/ 9880600 w 12192000"/>
              <a:gd name="connsiteY6" fmla="*/ 6857999 h 6858000"/>
              <a:gd name="connsiteX7" fmla="*/ 9880600 w 12192000"/>
              <a:gd name="connsiteY7" fmla="*/ 6858000 h 6858000"/>
              <a:gd name="connsiteX8" fmla="*/ 0 w 12192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8846969" y="0"/>
                </a:lnTo>
                <a:lnTo>
                  <a:pt x="9880600" y="0"/>
                </a:lnTo>
                <a:lnTo>
                  <a:pt x="12192000" y="0"/>
                </a:lnTo>
                <a:lnTo>
                  <a:pt x="12192000" y="1946057"/>
                </a:lnTo>
                <a:lnTo>
                  <a:pt x="11150196" y="6857999"/>
                </a:lnTo>
                <a:lnTo>
                  <a:pt x="9880600" y="6857999"/>
                </a:lnTo>
                <a:lnTo>
                  <a:pt x="9880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1F497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平行四边形 3">
            <a:extLst>
              <a:ext uri="{FF2B5EF4-FFF2-40B4-BE49-F238E27FC236}">
                <a16:creationId xmlns:a16="http://schemas.microsoft.com/office/drawing/2014/main" xmlns="" id="{59936507-8392-4416-A17C-F706FF81F4DE}"/>
              </a:ext>
            </a:extLst>
          </p:cNvPr>
          <p:cNvSpPr/>
          <p:nvPr/>
        </p:nvSpPr>
        <p:spPr>
          <a:xfrm>
            <a:off x="-1" y="0"/>
            <a:ext cx="5212337" cy="6857999"/>
          </a:xfrm>
          <a:prstGeom prst="parallelogram">
            <a:avLst>
              <a:gd name="adj" fmla="val 27906"/>
            </a:avLst>
          </a:prstGeom>
          <a:solidFill>
            <a:srgbClr val="CD2B2B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1B7E41BE-6C5A-491B-9A2A-4F7AE4E9EDDE}"/>
              </a:ext>
            </a:extLst>
          </p:cNvPr>
          <p:cNvSpPr txBox="1"/>
          <p:nvPr/>
        </p:nvSpPr>
        <p:spPr>
          <a:xfrm>
            <a:off x="1679667" y="0"/>
            <a:ext cx="185299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9600" dirty="0">
                <a:solidFill>
                  <a:schemeClr val="bg1"/>
                </a:solidFill>
                <a:latin typeface="Browallia New" panose="020B0604020202020204" pitchFamily="34" charset="-34"/>
                <a:ea typeface="字魂35号-孙新恒颉黑体" panose="02000000000000000000" pitchFamily="2" charset="-122"/>
                <a:cs typeface="Browallia New" panose="020B0604020202020204" pitchFamily="34" charset="-34"/>
              </a:rPr>
              <a:t>3</a:t>
            </a:r>
            <a:endParaRPr lang="zh-CN" altLang="en-US" sz="49600" dirty="0">
              <a:solidFill>
                <a:schemeClr val="bg1"/>
              </a:solidFill>
              <a:latin typeface="Browallia New" panose="020B0604020202020204" pitchFamily="34" charset="-34"/>
              <a:ea typeface="字魂35号-孙新恒颉黑体" panose="02000000000000000000" pitchFamily="2" charset="-122"/>
              <a:cs typeface="Browallia New" panose="020B0604020202020204" pitchFamily="34" charset="-34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xmlns="" id="{68B176E6-6F42-495B-AE4C-52F638EBF25B}"/>
              </a:ext>
            </a:extLst>
          </p:cNvPr>
          <p:cNvSpPr txBox="1"/>
          <p:nvPr/>
        </p:nvSpPr>
        <p:spPr>
          <a:xfrm>
            <a:off x="4686980" y="2683152"/>
            <a:ext cx="415370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altLang="zh-CN" sz="8000" b="1" dirty="0">
                <a:solidFill>
                  <a:schemeClr val="accent4"/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กล้าตัดสินใจ</a:t>
            </a:r>
            <a:endParaRPr lang="zh-CN" altLang="en-US" sz="8000" b="1" dirty="0">
              <a:solidFill>
                <a:schemeClr val="accent4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xmlns="" id="{60AACFCF-BE7F-4D18-9D25-D7A9293EF3F5}"/>
              </a:ext>
            </a:extLst>
          </p:cNvPr>
          <p:cNvSpPr/>
          <p:nvPr/>
        </p:nvSpPr>
        <p:spPr>
          <a:xfrm>
            <a:off x="4801989" y="3778375"/>
            <a:ext cx="72456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altLang="zh-CN" sz="5400" dirty="0">
                <a:solidFill>
                  <a:schemeClr val="bg1"/>
                </a:solidFill>
                <a:latin typeface="Browallia New" panose="020B0604020202020204" pitchFamily="34" charset="-34"/>
                <a:ea typeface="印品黑体" panose="00000500000000000000" pitchFamily="2" charset="-122"/>
                <a:cs typeface="Browallia New" panose="020B0604020202020204" pitchFamily="34" charset="-34"/>
              </a:rPr>
              <a:t>และกระทำในสิ่งที่ถูกต้องชอบธรรม</a:t>
            </a:r>
            <a:endParaRPr lang="zh-CN" altLang="en-US" sz="5400" dirty="0">
              <a:solidFill>
                <a:schemeClr val="bg1"/>
              </a:solidFill>
              <a:latin typeface="Browallia New" panose="020B0604020202020204" pitchFamily="34" charset="-34"/>
              <a:ea typeface="印品黑体" panose="00000500000000000000" pitchFamily="2" charset="-122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475222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rowallia New">
      <a:majorFont>
        <a:latin typeface="Browallia New"/>
        <a:ea typeface=""/>
        <a:cs typeface="Browallia New"/>
      </a:majorFont>
      <a:minorFont>
        <a:latin typeface="Browallia New"/>
        <a:ea typeface=""/>
        <a:cs typeface="Browalli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3121</TotalTime>
  <Words>146</Words>
  <Application>Microsoft Office PowerPoint</Application>
  <PresentationFormat>กำหนดเอง</PresentationFormat>
  <Paragraphs>38</Paragraphs>
  <Slides>14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Office 主题​​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Zhai Chao</dc:creator>
  <cp:lastModifiedBy>Bcc-it</cp:lastModifiedBy>
  <cp:revision>131</cp:revision>
  <dcterms:created xsi:type="dcterms:W3CDTF">2019-02-25T14:20:15Z</dcterms:created>
  <dcterms:modified xsi:type="dcterms:W3CDTF">2019-06-10T08:04:50Z</dcterms:modified>
</cp:coreProperties>
</file>