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F65311-C5FB-4190-AFD4-1CEFA44883FF}" type="datetimeFigureOut">
              <a:rPr lang="th-TH" smtClean="0"/>
              <a:t>11/06/62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AB2EB6-8962-4A6B-A9DD-644BF7736B0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5165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93BA-6D70-484F-A923-7506EE2BA0A6}" type="datetimeFigureOut">
              <a:rPr lang="th-TH" smtClean="0"/>
              <a:t>11/06/62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716-53DB-4D0A-A524-982349752D3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62174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93BA-6D70-484F-A923-7506EE2BA0A6}" type="datetimeFigureOut">
              <a:rPr lang="th-TH" smtClean="0"/>
              <a:t>11/06/62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716-53DB-4D0A-A524-982349752D3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23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93BA-6D70-484F-A923-7506EE2BA0A6}" type="datetimeFigureOut">
              <a:rPr lang="th-TH" smtClean="0"/>
              <a:t>11/06/62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716-53DB-4D0A-A524-982349752D3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8055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93BA-6D70-484F-A923-7506EE2BA0A6}" type="datetimeFigureOut">
              <a:rPr lang="th-TH" smtClean="0"/>
              <a:t>11/06/62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716-53DB-4D0A-A524-982349752D3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9735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93BA-6D70-484F-A923-7506EE2BA0A6}" type="datetimeFigureOut">
              <a:rPr lang="th-TH" smtClean="0"/>
              <a:t>11/06/62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716-53DB-4D0A-A524-982349752D3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9769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93BA-6D70-484F-A923-7506EE2BA0A6}" type="datetimeFigureOut">
              <a:rPr lang="th-TH" smtClean="0"/>
              <a:t>11/06/62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716-53DB-4D0A-A524-982349752D3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3919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93BA-6D70-484F-A923-7506EE2BA0A6}" type="datetimeFigureOut">
              <a:rPr lang="th-TH" smtClean="0"/>
              <a:t>11/06/62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716-53DB-4D0A-A524-982349752D3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29753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93BA-6D70-484F-A923-7506EE2BA0A6}" type="datetimeFigureOut">
              <a:rPr lang="th-TH" smtClean="0"/>
              <a:t>11/06/62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716-53DB-4D0A-A524-982349752D3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8992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93BA-6D70-484F-A923-7506EE2BA0A6}" type="datetimeFigureOut">
              <a:rPr lang="th-TH" smtClean="0"/>
              <a:t>11/06/62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716-53DB-4D0A-A524-982349752D3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863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93BA-6D70-484F-A923-7506EE2BA0A6}" type="datetimeFigureOut">
              <a:rPr lang="th-TH" smtClean="0"/>
              <a:t>11/06/62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716-53DB-4D0A-A524-982349752D3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005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93BA-6D70-484F-A923-7506EE2BA0A6}" type="datetimeFigureOut">
              <a:rPr lang="th-TH" smtClean="0"/>
              <a:t>11/06/62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716-53DB-4D0A-A524-982349752D3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4557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D93BA-6D70-484F-A923-7506EE2BA0A6}" type="datetimeFigureOut">
              <a:rPr lang="th-TH" smtClean="0"/>
              <a:t>11/06/62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4F716-53DB-4D0A-A524-982349752D3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9485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8928992" cy="6048672"/>
          </a:xfrm>
        </p:spPr>
        <p:txBody>
          <a:bodyPr/>
          <a:lstStyle/>
          <a:p>
            <a:r>
              <a:rPr lang="th-TH" b="1" dirty="0" smtClean="0">
                <a:cs typeface="+mn-cs"/>
              </a:rPr>
              <a:t>ประชุมผู้บริหารโรงเรียน</a:t>
            </a:r>
            <a:br>
              <a:rPr lang="th-TH" b="1" dirty="0" smtClean="0">
                <a:cs typeface="+mn-cs"/>
              </a:rPr>
            </a:br>
            <a:r>
              <a:rPr lang="th-TH" b="1" dirty="0" smtClean="0">
                <a:cs typeface="+mn-cs"/>
              </a:rPr>
              <a:t>ครั้งที่ ๕ /๒๕๖๒</a:t>
            </a:r>
            <a:r>
              <a:rPr lang="th-TH" dirty="0" smtClean="0">
                <a:cs typeface="+mn-cs"/>
              </a:rPr>
              <a:t/>
            </a:r>
            <a:br>
              <a:rPr lang="th-TH" dirty="0" smtClean="0">
                <a:cs typeface="+mn-cs"/>
              </a:rPr>
            </a:br>
            <a:r>
              <a:rPr lang="th-TH" dirty="0" smtClean="0">
                <a:cs typeface="+mn-cs"/>
              </a:rPr>
              <a:t/>
            </a:r>
            <a:br>
              <a:rPr lang="th-TH" dirty="0" smtClean="0">
                <a:cs typeface="+mn-cs"/>
              </a:rPr>
            </a:br>
            <a:r>
              <a:rPr lang="th-TH">
                <a:cs typeface="+mn-cs"/>
              </a:rPr>
              <a:t/>
            </a:r>
            <a:br>
              <a:rPr lang="th-TH">
                <a:cs typeface="+mn-cs"/>
              </a:rPr>
            </a:br>
            <a:r>
              <a:rPr lang="th-TH" b="1" smtClean="0">
                <a:cs typeface="+mn-cs"/>
              </a:rPr>
              <a:t>วันอังคารที่  </a:t>
            </a:r>
            <a:r>
              <a:rPr lang="th-TH" b="1" dirty="0" smtClean="0">
                <a:cs typeface="+mn-cs"/>
              </a:rPr>
              <a:t>๑๑  มิถุนายน  ๒๕๖๒</a:t>
            </a:r>
            <a:br>
              <a:rPr lang="th-TH" b="1" dirty="0" smtClean="0">
                <a:cs typeface="+mn-cs"/>
              </a:rPr>
            </a:br>
            <a:r>
              <a:rPr lang="th-TH" b="1" dirty="0" smtClean="0">
                <a:cs typeface="+mn-cs"/>
              </a:rPr>
              <a:t>ณ ห้องประชุมพระ</a:t>
            </a:r>
            <a:r>
              <a:rPr lang="th-TH" b="1" dirty="0" smtClean="0">
                <a:cs typeface="+mn-cs"/>
              </a:rPr>
              <a:t>ญาณเวที ชั้น ๓ </a:t>
            </a:r>
            <a:r>
              <a:rPr lang="th-TH" b="1" dirty="0" smtClean="0">
                <a:cs typeface="+mn-cs"/>
              </a:rPr>
              <a:t/>
            </a:r>
            <a:br>
              <a:rPr lang="th-TH" b="1" dirty="0" smtClean="0">
                <a:cs typeface="+mn-cs"/>
              </a:rPr>
            </a:br>
            <a:r>
              <a:rPr lang="th-TH" sz="4000" b="1" dirty="0" smtClean="0">
                <a:cs typeface="+mn-cs"/>
              </a:rPr>
              <a:t>สำนักงานเขตพื้นที่การศึกษาประถมศึกษาสกลนคร เขต ๑</a:t>
            </a:r>
            <a:endParaRPr lang="th-TH" sz="40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963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ข้อตกลงผู้บริหารโรงเรียน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b="1" dirty="0" smtClean="0"/>
              <a:t>๑. จัดทำโรงเรียนละ  ๒  เล่ม</a:t>
            </a:r>
          </a:p>
          <a:p>
            <a:pPr marL="0" indent="0">
              <a:buNone/>
            </a:pPr>
            <a:r>
              <a:rPr lang="th-TH" b="1" dirty="0" smtClean="0"/>
              <a:t>๒. ผู้บริหารลงนาม และพยานลงนาม  ๒  คน  (รอง</a:t>
            </a:r>
            <a:r>
              <a:rPr lang="th-TH" b="1" dirty="0" err="1" smtClean="0"/>
              <a:t>ผอ.รร</a:t>
            </a:r>
            <a:r>
              <a:rPr lang="th-TH" b="1" dirty="0" smtClean="0"/>
              <a:t>.และหรือ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ครูวิชาการและครูในโรงเรียนอีก  ๑ คน)</a:t>
            </a:r>
          </a:p>
          <a:p>
            <a:pPr marL="0" indent="0">
              <a:buNone/>
            </a:pPr>
            <a:r>
              <a:rPr lang="th-TH" b="1" dirty="0" smtClean="0"/>
              <a:t>๓. ส่งกลับสำนักงานเขตฯภายในวันที่  ๑๔ มิถุนายน  ๒๕๖๒ 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ทั้ง ๒ เล่ม</a:t>
            </a:r>
          </a:p>
          <a:p>
            <a:pPr marL="0" indent="0">
              <a:buNone/>
            </a:pPr>
            <a:r>
              <a:rPr lang="th-TH" b="1" dirty="0" smtClean="0"/>
              <a:t>๔. ผอ.</a:t>
            </a:r>
            <a:r>
              <a:rPr lang="th-TH" b="1" dirty="0" err="1" smtClean="0"/>
              <a:t>สพป</a:t>
            </a:r>
            <a:r>
              <a:rPr lang="th-TH" b="1" dirty="0" smtClean="0"/>
              <a:t>.สน. ๑ ลงนาม ส่งกลับโรงเรียน ๑ เล่ม 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เก็บเป็นหลักฐานที่ </a:t>
            </a:r>
            <a:r>
              <a:rPr lang="th-TH" b="1" dirty="0" err="1" smtClean="0"/>
              <a:t>สพป</a:t>
            </a:r>
            <a:r>
              <a:rPr lang="th-TH" b="1" dirty="0" smtClean="0"/>
              <a:t>.สน.๑ จำนวน ๑ เล่ม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109248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/>
            </a:r>
            <a:br>
              <a:rPr lang="th-TH" dirty="0" smtClean="0"/>
            </a:br>
            <a:r>
              <a:rPr lang="th-TH" b="1" dirty="0" smtClean="0">
                <a:cs typeface="+mn-cs"/>
              </a:rPr>
              <a:t>ข้อตกลงของครูผู้สอน</a:t>
            </a:r>
            <a:r>
              <a:rPr lang="th-TH" dirty="0" smtClean="0">
                <a:cs typeface="+mn-cs"/>
              </a:rPr>
              <a:t/>
            </a:r>
            <a:br>
              <a:rPr lang="th-TH" dirty="0" smtClean="0">
                <a:cs typeface="+mn-cs"/>
              </a:rPr>
            </a:br>
            <a:endParaRPr lang="th-TH" dirty="0">
              <a:cs typeface="+mn-cs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h-TH" b="1" dirty="0" smtClean="0"/>
          </a:p>
          <a:p>
            <a:pPr marL="0" indent="0">
              <a:buNone/>
            </a:pPr>
            <a:r>
              <a:rPr lang="th-TH" b="1" dirty="0" smtClean="0"/>
              <a:t>๑. ผู้อำนวยการโรงเรียนทำข้อตกลงการปฏิบัติงานกับครูผู้สอน</a:t>
            </a:r>
          </a:p>
          <a:p>
            <a:pPr marL="0" indent="0">
              <a:buNone/>
            </a:pPr>
            <a:r>
              <a:rPr lang="th-TH" b="1" dirty="0" smtClean="0"/>
              <a:t>๒. ดำเนินการให้เสร็จสิ้นภายในเดือนมิถุนายน ๒๕๖๒</a:t>
            </a:r>
          </a:p>
          <a:p>
            <a:pPr marL="0" indent="0">
              <a:buNone/>
            </a:pPr>
            <a:endParaRPr lang="th-TH" b="1" dirty="0"/>
          </a:p>
          <a:p>
            <a:pPr marL="0" indent="0">
              <a:buNone/>
            </a:pPr>
            <a:r>
              <a:rPr lang="th-TH" b="1" dirty="0" smtClean="0"/>
              <a:t>    </a:t>
            </a:r>
            <a:r>
              <a:rPr lang="th-TH" sz="4400" b="1" dirty="0" smtClean="0"/>
              <a:t>“เครื่องมือการทำงานร่วมกันอย่างมีความสุข”</a:t>
            </a:r>
            <a:endParaRPr lang="th-TH" sz="4400" b="1" dirty="0"/>
          </a:p>
        </p:txBody>
      </p:sp>
    </p:spTree>
    <p:extLst>
      <p:ext uri="{BB962C8B-B14F-4D97-AF65-F5344CB8AC3E}">
        <p14:creationId xmlns:p14="http://schemas.microsoft.com/office/powerpoint/2010/main" val="1027177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cs typeface="+mn-cs"/>
              </a:rPr>
              <a:t>เรื่องที่ ๓ การออกเยี่ยมโรงเรียน</a:t>
            </a:r>
            <a:endParaRPr lang="th-TH" b="1" dirty="0">
              <a:cs typeface="+mn-cs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thaiDist">
              <a:buNone/>
            </a:pPr>
            <a:r>
              <a:rPr lang="th-TH" sz="3600" b="1" dirty="0" smtClean="0"/>
              <a:t>๑.นโยบายของเลขาธิการคณะกรรมการการศึกษาขั้นพื้นฐานให้ผู้อำนวยการสำนักงานเขตพื้นที่การศึกษาทุกคนออกตรวจเยี่ยมโรงเรียนให้ครบทุกโรงเรียนภายในเดือนมิถุนายน</a:t>
            </a:r>
          </a:p>
          <a:p>
            <a:pPr marL="0" indent="0" algn="thaiDist">
              <a:buNone/>
            </a:pPr>
            <a:r>
              <a:rPr lang="th-TH" sz="3600" b="1" dirty="0" smtClean="0"/>
              <a:t>๒.</a:t>
            </a:r>
            <a:r>
              <a:rPr lang="th-TH" sz="3600" b="1" dirty="0" err="1" smtClean="0"/>
              <a:t>สพป</a:t>
            </a:r>
            <a:r>
              <a:rPr lang="th-TH" sz="3600" b="1" dirty="0" smtClean="0"/>
              <a:t>.สน.๑ จะออกเยี่ยมเป็นทีมทั้ง ผอ.เขต รอง ผอ.เขตและศึกษานิเทศก์ประจำศูนย์ฯ พร้อมทั้งข้อสอบวินิจฉัยเด็กนำไปทดสอบเด็ก เพื่อเป็นข้อมูลย้อนกลับให้กับครูผู้สอนและผู้บริหารโรงเรียน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291520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930226"/>
          </a:xfrm>
        </p:spPr>
        <p:txBody>
          <a:bodyPr>
            <a:normAutofit fontScale="90000"/>
          </a:bodyPr>
          <a:lstStyle/>
          <a:p>
            <a:r>
              <a:rPr lang="th-TH" b="1" dirty="0" smtClean="0">
                <a:cs typeface="+mn-cs"/>
              </a:rPr>
              <a:t>เรื่องที่ ๔ การส่งเสริมสนับสนุนการปฏิบัติงานสถานศึกษาตามกรอบภารกิจและข้อตกลงการปฏิบัติราช</a:t>
            </a:r>
            <a:r>
              <a:rPr lang="th-TH" dirty="0" smtClean="0"/>
              <a:t>การ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528" y="2204864"/>
            <a:ext cx="8568952" cy="4248472"/>
          </a:xfrm>
        </p:spPr>
        <p:txBody>
          <a:bodyPr/>
          <a:lstStyle/>
          <a:p>
            <a:pPr marL="0" indent="0">
              <a:buNone/>
            </a:pPr>
            <a:endParaRPr lang="th-TH" b="1" dirty="0" smtClean="0"/>
          </a:p>
          <a:p>
            <a:pPr marL="0" indent="0">
              <a:buNone/>
            </a:pPr>
            <a:r>
              <a:rPr lang="th-TH" b="1" dirty="0" smtClean="0"/>
              <a:t>๑.การปรับแผนพัฒนาการศึกษาและแผนปฏิบัติราชการประจำปี</a:t>
            </a:r>
          </a:p>
          <a:p>
            <a:pPr marL="0" indent="0">
              <a:buNone/>
            </a:pPr>
            <a:r>
              <a:rPr lang="th-TH" b="1" dirty="0" smtClean="0"/>
              <a:t>๒.การบริหารงานบุคคล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๒.๑ การเกลี่ยอัตรากำลังครู (ใช้ข้อมูล ๑๐ </a:t>
            </a:r>
            <a:r>
              <a:rPr lang="th-TH" b="1" dirty="0" err="1" smtClean="0"/>
              <a:t>มิย</a:t>
            </a:r>
            <a:r>
              <a:rPr lang="th-TH" b="1" dirty="0" smtClean="0"/>
              <a:t>.และ ๑๐ </a:t>
            </a:r>
            <a:r>
              <a:rPr lang="th-TH" b="1" dirty="0" err="1" smtClean="0"/>
              <a:t>พย</a:t>
            </a:r>
            <a:r>
              <a:rPr lang="th-TH" b="1" dirty="0" smtClean="0"/>
              <a:t>.)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๒.๒ การเกลี่ยอัตรากำลังพนักงานราชการและลูกจ้างชั่วคราว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      (ปีการศึกษาละครั้ง)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๒.๓ การย้ายและบรรจุแต่งตั้งตามมาตรฐานวิชาเอก</a:t>
            </a:r>
          </a:p>
        </p:txBody>
      </p:sp>
    </p:spTree>
    <p:extLst>
      <p:ext uri="{BB962C8B-B14F-4D97-AF65-F5344CB8AC3E}">
        <p14:creationId xmlns:p14="http://schemas.microsoft.com/office/powerpoint/2010/main" val="3152553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764704"/>
            <a:ext cx="843528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b="1" dirty="0" smtClean="0"/>
              <a:t>๓. การ</a:t>
            </a:r>
            <a:r>
              <a:rPr lang="th-TH" b="1" dirty="0"/>
              <a:t>บริหารงานการเงินและสินทรัพย์</a:t>
            </a:r>
          </a:p>
          <a:p>
            <a:pPr marL="0" indent="0">
              <a:buNone/>
            </a:pPr>
            <a:r>
              <a:rPr lang="th-TH" b="1" dirty="0"/>
              <a:t>     ๓.๑ การนำโปรแกรมสำเร็จรูปมาใช้ในการ</a:t>
            </a:r>
            <a:r>
              <a:rPr lang="th-TH" b="1" dirty="0" smtClean="0"/>
              <a:t>บริหาร</a:t>
            </a:r>
          </a:p>
          <a:p>
            <a:pPr marL="0" indent="0">
              <a:buNone/>
            </a:pPr>
            <a:r>
              <a:rPr lang="th-TH" b="1" dirty="0" smtClean="0"/>
              <a:t>     ๓.๒ การเร่งรัดการจัดซื้อจัดจ้าง</a:t>
            </a:r>
          </a:p>
          <a:p>
            <a:pPr marL="0" indent="0">
              <a:buNone/>
            </a:pPr>
            <a:r>
              <a:rPr lang="th-TH" b="1" dirty="0" smtClean="0"/>
              <a:t>๔. การตรวจสอบภายใน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เน้นการออกรายงานเป็นรายโรงเรียนและแจ้งโรงเรียนดำเนินการแก้ไขปรับปรุงตามกำหนดเวลา</a:t>
            </a:r>
          </a:p>
          <a:p>
            <a:pPr marL="0" indent="0">
              <a:buNone/>
            </a:pPr>
            <a:r>
              <a:rPr lang="th-TH" b="1" dirty="0" smtClean="0"/>
              <a:t>๕. งานด้านกฎหมายและคดี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๔.๑ ปรับวิธีบริหารโดยใช้วิธีการแจ้งโรงเรียนแก้ไขและรายงานให้ทราบ ไม่เน้นการตั้งกรรมการตรวจสอบข้อเท็จจริง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๔.๒ แต่งตั้งผู้ที่จบทางด้านนิติศาสตร์มาช่วยงาน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243618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755576" y="620688"/>
            <a:ext cx="8229600" cy="5577483"/>
          </a:xfrm>
        </p:spPr>
        <p:txBody>
          <a:bodyPr/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endParaRPr lang="th-TH" dirty="0"/>
          </a:p>
          <a:p>
            <a:pPr marL="0" indent="0">
              <a:buNone/>
            </a:pPr>
            <a:r>
              <a:rPr lang="th-TH" dirty="0" smtClean="0"/>
              <a:t>                        </a:t>
            </a:r>
            <a:r>
              <a:rPr lang="th-TH" sz="6000" b="1" dirty="0" smtClean="0"/>
              <a:t>.........สวัสดี.........</a:t>
            </a:r>
            <a:endParaRPr lang="th-TH" sz="6000" b="1" dirty="0"/>
          </a:p>
        </p:txBody>
      </p:sp>
    </p:spTree>
    <p:extLst>
      <p:ext uri="{BB962C8B-B14F-4D97-AF65-F5344CB8AC3E}">
        <p14:creationId xmlns:p14="http://schemas.microsoft.com/office/powerpoint/2010/main" val="428566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cs typeface="+mn-cs"/>
              </a:rPr>
              <a:t>เรื่องประธานแจ้งเพื่อทราบ</a:t>
            </a:r>
            <a:endParaRPr lang="th-TH" b="1" dirty="0">
              <a:cs typeface="+mn-cs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th-TH" b="1" dirty="0"/>
          </a:p>
          <a:p>
            <a:pPr marL="0" indent="0" algn="ctr">
              <a:buNone/>
            </a:pPr>
            <a:r>
              <a:rPr lang="th-TH" sz="3600" b="1" dirty="0" smtClean="0"/>
              <a:t>เรื่องที่ ๑.ทิศทางการขับเคลื่อนคุณภาพการศึกษาขั้นพื้นฐาน </a:t>
            </a:r>
          </a:p>
          <a:p>
            <a:pPr marL="0" indent="0" algn="ctr">
              <a:buNone/>
            </a:pPr>
            <a:r>
              <a:rPr lang="th-TH" sz="3600" b="1" dirty="0" smtClean="0"/>
              <a:t>ปีงบประมาณ ๒๕๖๒</a:t>
            </a:r>
          </a:p>
          <a:p>
            <a:pPr marL="0" indent="0" algn="ctr">
              <a:buNone/>
            </a:pPr>
            <a:r>
              <a:rPr lang="th-TH" sz="3600" b="1" dirty="0" smtClean="0"/>
              <a:t>นายสุเทพ  ชิต</a:t>
            </a:r>
            <a:r>
              <a:rPr lang="th-TH" sz="3600" b="1" dirty="0" err="1" smtClean="0"/>
              <a:t>ยวงษ์</a:t>
            </a:r>
            <a:endParaRPr lang="th-TH" sz="3600" b="1" dirty="0" smtClean="0"/>
          </a:p>
          <a:p>
            <a:pPr marL="0" indent="0" algn="ctr">
              <a:buNone/>
            </a:pPr>
            <a:r>
              <a:rPr lang="th-TH" sz="3600" b="1" dirty="0" smtClean="0"/>
              <a:t>เลขาธิการคณะกรรมการการศึกษาขั้นพื้นฐาน</a:t>
            </a:r>
          </a:p>
          <a:p>
            <a:pPr marL="0" indent="0" algn="ctr">
              <a:buNone/>
            </a:pP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239447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cs typeface="+mn-cs"/>
              </a:rPr>
              <a:t>๑.โครงการสำคัญตามพระราชดำริ</a:t>
            </a:r>
            <a:endParaRPr lang="th-TH" b="1" dirty="0">
              <a:cs typeface="+mn-cs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b="1" dirty="0" smtClean="0"/>
              <a:t>๑.๑ โครงการนำพระบรมรา</a:t>
            </a:r>
            <a:r>
              <a:rPr lang="th-TH" sz="3600" b="1" dirty="0" err="1" smtClean="0"/>
              <a:t>โชบาย</a:t>
            </a:r>
            <a:r>
              <a:rPr lang="th-TH" sz="3600" b="1" dirty="0" smtClean="0"/>
              <a:t>ด้านการศึกษาสู่การปฏิบัติ</a:t>
            </a:r>
          </a:p>
          <a:p>
            <a:pPr marL="0" indent="0">
              <a:buNone/>
            </a:pPr>
            <a:r>
              <a:rPr lang="th-TH" sz="3600" b="1" dirty="0" smtClean="0"/>
              <a:t>๑.๒ โครงการจิตอาสา</a:t>
            </a:r>
          </a:p>
          <a:p>
            <a:pPr marL="0" indent="0">
              <a:buNone/>
            </a:pPr>
            <a:r>
              <a:rPr lang="th-TH" sz="3600" b="1" dirty="0" smtClean="0"/>
              <a:t>๑.๓ </a:t>
            </a:r>
            <a:r>
              <a:rPr lang="en-US" sz="3600" b="1" dirty="0" smtClean="0"/>
              <a:t>DLTV</a:t>
            </a:r>
          </a:p>
          <a:p>
            <a:pPr marL="0" indent="0">
              <a:buNone/>
            </a:pPr>
            <a:r>
              <a:rPr lang="th-TH" sz="3600" b="1" dirty="0" smtClean="0"/>
              <a:t>๑.๔ โครงการพัฒนาการศึกษาโรงเรียนที่ตั้งในพื้นที่พิเศษ</a:t>
            </a:r>
          </a:p>
          <a:p>
            <a:pPr marL="0" indent="0">
              <a:buNone/>
            </a:pPr>
            <a:r>
              <a:rPr lang="th-TH" sz="3600" b="1" dirty="0"/>
              <a:t> </a:t>
            </a:r>
            <a:r>
              <a:rPr lang="th-TH" sz="3600" b="1" dirty="0" smtClean="0"/>
              <a:t> (โรงเรียนในพื้นที่สูงในถิ่นทุรกันดารและโรงเรียนพื้นที่เกาะ)</a:t>
            </a:r>
          </a:p>
          <a:p>
            <a:pPr marL="0" indent="0">
              <a:buNone/>
            </a:pPr>
            <a:r>
              <a:rPr lang="th-TH" sz="3600" b="1" dirty="0" smtClean="0"/>
              <a:t>๑.๕ โครงการยกระดับคุณภาพการศึกษาในโรงเรียนในโครงการพระราชดำริและโรงเรียนเฉลิมพระเกียรติ)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934878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692696"/>
            <a:ext cx="8435280" cy="5433467"/>
          </a:xfrm>
        </p:spPr>
        <p:txBody>
          <a:bodyPr/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sz="3600" b="1" dirty="0" smtClean="0"/>
              <a:t>๑.๖ โครงการประชุมปฏิบัติการเสริมสร้าง</a:t>
            </a:r>
            <a:r>
              <a:rPr lang="th-TH" sz="3600" b="1" dirty="0" err="1" smtClean="0"/>
              <a:t>ธรรมาภิ</a:t>
            </a:r>
            <a:r>
              <a:rPr lang="th-TH" sz="3600" b="1" dirty="0" smtClean="0"/>
              <a:t>บาล</a:t>
            </a:r>
          </a:p>
          <a:p>
            <a:pPr marL="0" indent="0">
              <a:buNone/>
            </a:pPr>
            <a:r>
              <a:rPr lang="th-TH" sz="3600" b="1" dirty="0"/>
              <a:t> </a:t>
            </a:r>
            <a:r>
              <a:rPr lang="th-TH" sz="3600" b="1" dirty="0" smtClean="0"/>
              <a:t>      และการบริหารงานตามรอยพระยุคลบาท</a:t>
            </a:r>
          </a:p>
          <a:p>
            <a:pPr marL="0" indent="0">
              <a:buNone/>
            </a:pPr>
            <a:r>
              <a:rPr lang="th-TH" sz="3600" b="1" dirty="0" smtClean="0"/>
              <a:t>๑.๗ โครงการทุนการศึกษาพระราชทาน </a:t>
            </a:r>
            <a:r>
              <a:rPr lang="th-TH" sz="3600" b="1" dirty="0" err="1" smtClean="0"/>
              <a:t>ม.ท</a:t>
            </a:r>
            <a:r>
              <a:rPr lang="th-TH" sz="3600" b="1" dirty="0" smtClean="0"/>
              <a:t>.ศ.</a:t>
            </a:r>
          </a:p>
          <a:p>
            <a:pPr marL="0" indent="0">
              <a:buNone/>
            </a:pPr>
            <a:r>
              <a:rPr lang="th-TH" sz="3600" b="1" dirty="0" smtClean="0"/>
              <a:t>๑.๘ โครงการทุนเฉลิมพระราชกุมารี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4204267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>
                <a:cs typeface="+mn-cs"/>
              </a:rPr>
              <a:t>๒.โครงการสำคัญตามนโยบายรัฐบาล</a:t>
            </a:r>
            <a:endParaRPr lang="th-TH" b="1" dirty="0">
              <a:cs typeface="+mn-cs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</p:spPr>
        <p:txBody>
          <a:bodyPr/>
          <a:lstStyle/>
          <a:p>
            <a:pPr marL="0" indent="0">
              <a:buNone/>
            </a:pPr>
            <a:r>
              <a:rPr lang="th-TH" b="1" dirty="0" smtClean="0"/>
              <a:t>๒.๑ โครงการโรงเรียนคุณภาพประจำตำบล</a:t>
            </a:r>
          </a:p>
          <a:p>
            <a:pPr marL="0" indent="0">
              <a:buNone/>
            </a:pPr>
            <a:r>
              <a:rPr lang="th-TH" b="1" dirty="0" smtClean="0"/>
              <a:t>๒.๒ โครงการพัฒนาสถานศึกษาขั้นพื้นฐานเพื่อรองรับเขตพัฒนาพิเศษ</a:t>
            </a:r>
          </a:p>
          <a:p>
            <a:pPr marL="0" indent="0">
              <a:buNone/>
            </a:pPr>
            <a:r>
              <a:rPr lang="th-TH" b="1" dirty="0" smtClean="0"/>
              <a:t>      ภาคตะวันออก (</a:t>
            </a:r>
            <a:r>
              <a:rPr lang="en-US" b="1" dirty="0" smtClean="0"/>
              <a:t>Eastern Economic Corridor : EEC</a:t>
            </a:r>
            <a:r>
              <a:rPr lang="th-TH" b="1" dirty="0" smtClean="0"/>
              <a:t>)</a:t>
            </a:r>
          </a:p>
          <a:p>
            <a:pPr marL="0" indent="0">
              <a:buNone/>
            </a:pPr>
            <a:r>
              <a:rPr lang="th-TH" b="1" dirty="0" smtClean="0"/>
              <a:t>๒.๓ โครงการโรงเรียนร่วมพัฒนา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Partnership School Project</a:t>
            </a:r>
          </a:p>
          <a:p>
            <a:pPr marL="0" indent="0">
              <a:buNone/>
            </a:pPr>
            <a:r>
              <a:rPr lang="th-TH" b="1" dirty="0" smtClean="0"/>
              <a:t>๒.๔ โรงเรียนประชารัฐ</a:t>
            </a:r>
          </a:p>
          <a:p>
            <a:pPr marL="0" indent="0">
              <a:buNone/>
            </a:pPr>
            <a:r>
              <a:rPr lang="th-TH" b="1" dirty="0" smtClean="0"/>
              <a:t>๒.๕ โครงการพื้นที่นวัตกรรมการศึกษา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418448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๓.โครงการตามนโยบายกระทรวงและ </a:t>
            </a:r>
            <a:r>
              <a:rPr lang="th-TH" b="1" dirty="0" err="1" smtClean="0"/>
              <a:t>สพฐ</a:t>
            </a:r>
            <a:r>
              <a:rPr lang="th-TH" b="1" dirty="0" smtClean="0"/>
              <a:t>.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b="1" dirty="0" smtClean="0"/>
              <a:t>๓.๑ โครงการนิเทศ</a:t>
            </a:r>
            <a:r>
              <a:rPr lang="th-TH" b="1" dirty="0" err="1" smtClean="0"/>
              <a:t>บูรณา</a:t>
            </a:r>
            <a:r>
              <a:rPr lang="th-TH" b="1" dirty="0" smtClean="0"/>
              <a:t>การเพื่อขับเคลื่อนคุณภาพการศึกษา</a:t>
            </a:r>
          </a:p>
          <a:p>
            <a:pPr marL="0" indent="0">
              <a:buNone/>
            </a:pPr>
            <a:r>
              <a:rPr lang="th-TH" b="1" dirty="0" smtClean="0"/>
              <a:t>๓.๒ โครงการบริหารจัดการโรงเรียนขนาดเล็ก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  “บริหารจัดการโรงเรียนขนาดเล็กด้วยความยั่งยืน”</a:t>
            </a:r>
          </a:p>
          <a:p>
            <a:pPr marL="0" indent="0">
              <a:buNone/>
            </a:pPr>
            <a:r>
              <a:rPr lang="th-TH" b="1" dirty="0" smtClean="0"/>
              <a:t>๓.๓ โครงการธุรการครบวงจร</a:t>
            </a:r>
          </a:p>
          <a:p>
            <a:pPr marL="0" indent="0">
              <a:buNone/>
            </a:pPr>
            <a:r>
              <a:rPr lang="th-TH" b="1" dirty="0" smtClean="0"/>
              <a:t>๓.๔ โครงการพัฒนาคุณภาพการเรียนการสอนภาษาไทยฯ</a:t>
            </a:r>
          </a:p>
          <a:p>
            <a:pPr marL="0" indent="0">
              <a:buNone/>
            </a:pPr>
            <a:r>
              <a:rPr lang="th-TH" b="1" dirty="0" smtClean="0"/>
              <a:t>๓.๕ โครงการพัฒนาครูแกนนำภาษาอังกฤษในระดับภูมิภาค</a:t>
            </a:r>
          </a:p>
          <a:p>
            <a:pPr marL="0" indent="0">
              <a:buNone/>
            </a:pPr>
            <a:r>
              <a:rPr lang="th-TH" b="1" dirty="0" smtClean="0"/>
              <a:t>๓.๖ โครงการพัฒนาครูแบบครบวงจร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160546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2648"/>
          </a:xfrm>
        </p:spPr>
        <p:txBody>
          <a:bodyPr/>
          <a:lstStyle/>
          <a:p>
            <a:pPr marL="0" indent="0">
              <a:buNone/>
            </a:pPr>
            <a:r>
              <a:rPr lang="th-TH" b="1" dirty="0" smtClean="0"/>
              <a:t>๓.๗ โครงการเครือข่ายอินเทอร์เน็ตเพื่อการศึกษาฯ</a:t>
            </a:r>
          </a:p>
          <a:p>
            <a:pPr marL="0" indent="0">
              <a:buNone/>
            </a:pPr>
            <a:r>
              <a:rPr lang="th-TH" b="1" dirty="0" smtClean="0"/>
              <a:t>๓.๘ โครงการห้องเรียนอาชีพ</a:t>
            </a:r>
          </a:p>
          <a:p>
            <a:pPr marL="0" indent="0">
              <a:buNone/>
            </a:pPr>
            <a:r>
              <a:rPr lang="th-TH" b="1" dirty="0" smtClean="0"/>
              <a:t>๓.๙ โครงการโรงเรียนคุณธรรม </a:t>
            </a:r>
            <a:r>
              <a:rPr lang="th-TH" b="1" dirty="0" err="1" smtClean="0"/>
              <a:t>สพฐ</a:t>
            </a:r>
            <a:r>
              <a:rPr lang="th-TH" b="1" dirty="0" smtClean="0"/>
              <a:t>.</a:t>
            </a:r>
          </a:p>
          <a:p>
            <a:pPr marL="0" indent="0">
              <a:buNone/>
            </a:pPr>
            <a:r>
              <a:rPr lang="th-TH" b="1" dirty="0" smtClean="0"/>
              <a:t>๓.๑๐ โครงการห้องเรียนภาษาจีน</a:t>
            </a:r>
          </a:p>
          <a:p>
            <a:pPr marL="0" indent="0">
              <a:buNone/>
            </a:pPr>
            <a:r>
              <a:rPr lang="th-TH" b="1" dirty="0" smtClean="0"/>
              <a:t>๓.๑๑ โครงการห้องเรียนกีฬา</a:t>
            </a:r>
          </a:p>
          <a:p>
            <a:pPr marL="0" indent="0">
              <a:buNone/>
            </a:pPr>
            <a:r>
              <a:rPr lang="th-TH" b="1" dirty="0" smtClean="0"/>
              <a:t>๓.๑๒ โครงการพัฒนาวิชาชีพเพื่อการมีงานทำสำหรับเด็กพิการและ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   ด้อยโอกาส</a:t>
            </a:r>
          </a:p>
          <a:p>
            <a:pPr marL="0" indent="0">
              <a:buNone/>
            </a:pPr>
            <a:r>
              <a:rPr lang="th-TH" b="1" dirty="0" smtClean="0"/>
              <a:t>๓.๑๓ โครงการลูกเสือเฉลิมพระเกียรติ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184288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r>
              <a:rPr lang="th-TH" b="1" dirty="0" smtClean="0"/>
              <a:t>เรื่องที่  ๒</a:t>
            </a:r>
            <a:br>
              <a:rPr lang="th-TH" b="1" dirty="0" smtClean="0"/>
            </a:br>
            <a:r>
              <a:rPr lang="th-TH" b="1" dirty="0" smtClean="0"/>
              <a:t> พ.ร.บ.มาตรฐานทางจริยธรรม พ.ศ.๒๕๖๒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256290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เรื่องที่ ๓ การจัดทำข้อตกลงการปฏิบัติราชการ</a:t>
            </a:r>
            <a:endParaRPr lang="th-TH" b="1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th-TH" b="1" dirty="0" smtClean="0"/>
          </a:p>
          <a:p>
            <a:pPr marL="0" indent="0">
              <a:buNone/>
            </a:pPr>
            <a:r>
              <a:rPr lang="th-TH" b="1" dirty="0" smtClean="0"/>
              <a:t>๓.๑ ข้อตกลงการปฏิบัติงาน คือ 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   ๑) เป้าหมายร่วมกันใน</a:t>
            </a:r>
            <a:r>
              <a:rPr lang="th-TH" b="1" dirty="0" err="1" smtClean="0"/>
              <a:t>การปฏิ</a:t>
            </a:r>
            <a:r>
              <a:rPr lang="th-TH" b="1" dirty="0" smtClean="0"/>
              <a:t>งาน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   ๒) คู่มือในการปฏิบัติงาน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   ๓) คูมือในการประเมินผลการปฏิบัติงาน </a:t>
            </a:r>
          </a:p>
          <a:p>
            <a:pPr marL="0" indent="0">
              <a:buNone/>
            </a:pPr>
            <a:r>
              <a:rPr lang="th-TH" b="1" dirty="0" smtClean="0"/>
              <a:t>๓.๒ ข้อตกลงแบ่งเป็น ๒ ระดับ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    ๑) ผู้บริหารโรงเรียนกับ ผอ.</a:t>
            </a:r>
            <a:r>
              <a:rPr lang="th-TH" b="1" dirty="0" err="1" smtClean="0"/>
              <a:t>สพป</a:t>
            </a:r>
            <a:r>
              <a:rPr lang="th-TH" b="1" dirty="0" smtClean="0"/>
              <a:t>.สน.๑</a:t>
            </a:r>
          </a:p>
          <a:p>
            <a:pPr marL="0" indent="0">
              <a:buNone/>
            </a:pPr>
            <a:r>
              <a:rPr lang="th-TH" b="1" dirty="0"/>
              <a:t> </a:t>
            </a:r>
            <a:r>
              <a:rPr lang="th-TH" b="1" dirty="0" smtClean="0"/>
              <a:t>        ๒) ครูผู้สอนกับผู้อำนวยการโรงเรียน</a:t>
            </a:r>
            <a:endParaRPr lang="th-TH" b="1" dirty="0"/>
          </a:p>
        </p:txBody>
      </p:sp>
    </p:spTree>
    <p:extLst>
      <p:ext uri="{BB962C8B-B14F-4D97-AF65-F5344CB8AC3E}">
        <p14:creationId xmlns:p14="http://schemas.microsoft.com/office/powerpoint/2010/main" val="80960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677</Words>
  <Application>Microsoft Office PowerPoint</Application>
  <PresentationFormat>นำเสนอทางหน้าจอ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15</vt:i4>
      </vt:variant>
    </vt:vector>
  </HeadingPairs>
  <TitlesOfParts>
    <vt:vector size="16" baseType="lpstr">
      <vt:lpstr>ชุดรูปแบบของ Office</vt:lpstr>
      <vt:lpstr>ประชุมผู้บริหารโรงเรียน ครั้งที่ ๕ /๒๕๖๒   วันอังคารที่  ๑๑  มิถุนายน  ๒๕๖๒ ณ ห้องประชุมพระญาณเวที ชั้น ๓  สำนักงานเขตพื้นที่การศึกษาประถมศึกษาสกลนคร เขต ๑</vt:lpstr>
      <vt:lpstr>เรื่องประธานแจ้งเพื่อทราบ</vt:lpstr>
      <vt:lpstr>๑.โครงการสำคัญตามพระราชดำริ</vt:lpstr>
      <vt:lpstr>งานนำเสนอ PowerPoint</vt:lpstr>
      <vt:lpstr>๒.โครงการสำคัญตามนโยบายรัฐบาล</vt:lpstr>
      <vt:lpstr>๓.โครงการตามนโยบายกระทรวงและ สพฐ.</vt:lpstr>
      <vt:lpstr>งานนำเสนอ PowerPoint</vt:lpstr>
      <vt:lpstr>เรื่องที่  ๒  พ.ร.บ.มาตรฐานทางจริยธรรม พ.ศ.๒๕๖๒</vt:lpstr>
      <vt:lpstr>เรื่องที่ ๓ การจัดทำข้อตกลงการปฏิบัติราชการ</vt:lpstr>
      <vt:lpstr>ข้อตกลงผู้บริหารโรงเรียน</vt:lpstr>
      <vt:lpstr> ข้อตกลงของครูผู้สอน </vt:lpstr>
      <vt:lpstr>เรื่องที่ ๓ การออกเยี่ยมโรงเรียน</vt:lpstr>
      <vt:lpstr>เรื่องที่ ๔ การส่งเสริมสนับสนุนการปฏิบัติงานสถานศึกษาตามกรอบภารกิจและข้อตกลงการปฏิบัติราชการ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ประชุมผู้บริหารโรงเรียน ครั้งที่   /๒๕๖๒  วันที่  ๑๑  มิถุนายน  ๒๕๖๒ ณ ห้องประชุมญาณเวที สำนักงานเขตพื้นที่การศึกษาประถมศึกษาสกลนครเขต ๑</dc:title>
  <dc:creator>Bcc-it</dc:creator>
  <cp:lastModifiedBy>Windows User</cp:lastModifiedBy>
  <cp:revision>18</cp:revision>
  <cp:lastPrinted>2019-06-11T07:30:03Z</cp:lastPrinted>
  <dcterms:created xsi:type="dcterms:W3CDTF">2019-06-10T04:51:40Z</dcterms:created>
  <dcterms:modified xsi:type="dcterms:W3CDTF">2019-06-11T07:32:06Z</dcterms:modified>
</cp:coreProperties>
</file>